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4"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p:restoredTop sz="94783"/>
  </p:normalViewPr>
  <p:slideViewPr>
    <p:cSldViewPr snapToGrid="0">
      <p:cViewPr varScale="1">
        <p:scale>
          <a:sx n="133" d="100"/>
          <a:sy n="133" d="100"/>
        </p:scale>
        <p:origin x="16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116EFF-BE93-4098-8DD3-A23C98D37B1D}"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D0BB500-64A4-4F31-AFB0-E0D0293B5C88}">
      <dgm:prSet/>
      <dgm:spPr/>
      <dgm:t>
        <a:bodyPr/>
        <a:lstStyle/>
        <a:p>
          <a:pPr>
            <a:lnSpc>
              <a:spcPct val="100000"/>
            </a:lnSpc>
          </a:pPr>
          <a:r>
            <a:rPr lang="en-US"/>
            <a:t>Login and Sign Up Screens</a:t>
          </a:r>
        </a:p>
      </dgm:t>
    </dgm:pt>
    <dgm:pt modelId="{28A59091-2377-41AA-81C0-E3227D94DFF5}" type="parTrans" cxnId="{F7401E2D-FE8B-45A3-9099-5BE76C84E293}">
      <dgm:prSet/>
      <dgm:spPr/>
      <dgm:t>
        <a:bodyPr/>
        <a:lstStyle/>
        <a:p>
          <a:endParaRPr lang="en-US"/>
        </a:p>
      </dgm:t>
    </dgm:pt>
    <dgm:pt modelId="{4579FC9B-798A-4CCC-B1DA-B1989B1E07DE}" type="sibTrans" cxnId="{F7401E2D-FE8B-45A3-9099-5BE76C84E293}">
      <dgm:prSet/>
      <dgm:spPr/>
      <dgm:t>
        <a:bodyPr/>
        <a:lstStyle/>
        <a:p>
          <a:endParaRPr lang="en-US"/>
        </a:p>
      </dgm:t>
    </dgm:pt>
    <dgm:pt modelId="{6C767AEC-0335-4702-90BA-4B8985DC8008}">
      <dgm:prSet/>
      <dgm:spPr/>
      <dgm:t>
        <a:bodyPr/>
        <a:lstStyle/>
        <a:p>
          <a:pPr>
            <a:lnSpc>
              <a:spcPct val="100000"/>
            </a:lnSpc>
          </a:pPr>
          <a:r>
            <a:rPr lang="en-US"/>
            <a:t>Viewing Boat Details</a:t>
          </a:r>
        </a:p>
      </dgm:t>
    </dgm:pt>
    <dgm:pt modelId="{701BE605-264D-496A-BB84-1AA148A403A7}" type="parTrans" cxnId="{4C55075D-82BF-4AEB-90F6-4227E2903CA8}">
      <dgm:prSet/>
      <dgm:spPr/>
      <dgm:t>
        <a:bodyPr/>
        <a:lstStyle/>
        <a:p>
          <a:endParaRPr lang="en-US"/>
        </a:p>
      </dgm:t>
    </dgm:pt>
    <dgm:pt modelId="{C981E42A-B7AD-43F6-8D3D-730BC87F5D27}" type="sibTrans" cxnId="{4C55075D-82BF-4AEB-90F6-4227E2903CA8}">
      <dgm:prSet/>
      <dgm:spPr/>
      <dgm:t>
        <a:bodyPr/>
        <a:lstStyle/>
        <a:p>
          <a:endParaRPr lang="en-US"/>
        </a:p>
      </dgm:t>
    </dgm:pt>
    <dgm:pt modelId="{0080DF49-76A3-4660-9811-13CF07B6F5B4}">
      <dgm:prSet/>
      <dgm:spPr/>
      <dgm:t>
        <a:bodyPr/>
        <a:lstStyle/>
        <a:p>
          <a:pPr>
            <a:lnSpc>
              <a:spcPct val="100000"/>
            </a:lnSpc>
          </a:pPr>
          <a:r>
            <a:rPr lang="en-US"/>
            <a:t>Profile Management</a:t>
          </a:r>
        </a:p>
      </dgm:t>
    </dgm:pt>
    <dgm:pt modelId="{62A7D89B-2E4F-4448-959E-994B500AB2C9}" type="parTrans" cxnId="{25583761-D164-4CE3-93A1-E911B32CE300}">
      <dgm:prSet/>
      <dgm:spPr/>
      <dgm:t>
        <a:bodyPr/>
        <a:lstStyle/>
        <a:p>
          <a:endParaRPr lang="en-US"/>
        </a:p>
      </dgm:t>
    </dgm:pt>
    <dgm:pt modelId="{1C740478-40CF-4A79-A677-F90FDA448528}" type="sibTrans" cxnId="{25583761-D164-4CE3-93A1-E911B32CE300}">
      <dgm:prSet/>
      <dgm:spPr/>
      <dgm:t>
        <a:bodyPr/>
        <a:lstStyle/>
        <a:p>
          <a:endParaRPr lang="en-US"/>
        </a:p>
      </dgm:t>
    </dgm:pt>
    <dgm:pt modelId="{5DDD3B52-A85D-4DFF-9A5B-601E0589DEB9}">
      <dgm:prSet/>
      <dgm:spPr/>
      <dgm:t>
        <a:bodyPr/>
        <a:lstStyle/>
        <a:p>
          <a:pPr>
            <a:lnSpc>
              <a:spcPct val="100000"/>
            </a:lnSpc>
          </a:pPr>
          <a:r>
            <a:rPr lang="en-US"/>
            <a:t>Cloud Database Integration</a:t>
          </a:r>
        </a:p>
      </dgm:t>
    </dgm:pt>
    <dgm:pt modelId="{1D89900C-3C20-4F57-BCEB-4B8414F812E2}" type="parTrans" cxnId="{6D202018-B491-442D-AD32-5458E95840AA}">
      <dgm:prSet/>
      <dgm:spPr/>
      <dgm:t>
        <a:bodyPr/>
        <a:lstStyle/>
        <a:p>
          <a:endParaRPr lang="en-US"/>
        </a:p>
      </dgm:t>
    </dgm:pt>
    <dgm:pt modelId="{C517B577-1801-482F-B225-3B9469618FB9}" type="sibTrans" cxnId="{6D202018-B491-442D-AD32-5458E95840AA}">
      <dgm:prSet/>
      <dgm:spPr/>
      <dgm:t>
        <a:bodyPr/>
        <a:lstStyle/>
        <a:p>
          <a:endParaRPr lang="en-US"/>
        </a:p>
      </dgm:t>
    </dgm:pt>
    <dgm:pt modelId="{D34E8CEA-512C-4194-9737-497C10190FA2}">
      <dgm:prSet/>
      <dgm:spPr/>
      <dgm:t>
        <a:bodyPr/>
        <a:lstStyle/>
        <a:p>
          <a:pPr>
            <a:lnSpc>
              <a:spcPct val="100000"/>
            </a:lnSpc>
          </a:pPr>
          <a:r>
            <a:rPr lang="en-US" dirty="0"/>
            <a:t>Integration with Google Maps</a:t>
          </a:r>
        </a:p>
      </dgm:t>
    </dgm:pt>
    <dgm:pt modelId="{CE63C6F7-D72F-44FA-B58A-BCA1AED7766B}" type="sibTrans" cxnId="{5F63BC25-95B6-436C-AEB5-12DF7DD25C5C}">
      <dgm:prSet/>
      <dgm:spPr/>
      <dgm:t>
        <a:bodyPr/>
        <a:lstStyle/>
        <a:p>
          <a:endParaRPr lang="en-US"/>
        </a:p>
      </dgm:t>
    </dgm:pt>
    <dgm:pt modelId="{A58FC565-D9C9-4E99-9E07-DB0615FDB080}" type="parTrans" cxnId="{5F63BC25-95B6-436C-AEB5-12DF7DD25C5C}">
      <dgm:prSet/>
      <dgm:spPr/>
      <dgm:t>
        <a:bodyPr/>
        <a:lstStyle/>
        <a:p>
          <a:endParaRPr lang="en-US"/>
        </a:p>
      </dgm:t>
    </dgm:pt>
    <dgm:pt modelId="{FFE33F63-7F67-44DA-BE44-41D216D5A941}" type="pres">
      <dgm:prSet presAssocID="{22116EFF-BE93-4098-8DD3-A23C98D37B1D}" presName="root" presStyleCnt="0">
        <dgm:presLayoutVars>
          <dgm:dir/>
          <dgm:resizeHandles val="exact"/>
        </dgm:presLayoutVars>
      </dgm:prSet>
      <dgm:spPr/>
    </dgm:pt>
    <dgm:pt modelId="{5FEDC906-B545-4F8E-8558-DB4BE49AD642}" type="pres">
      <dgm:prSet presAssocID="{AD0BB500-64A4-4F31-AFB0-E0D0293B5C88}" presName="compNode" presStyleCnt="0"/>
      <dgm:spPr/>
    </dgm:pt>
    <dgm:pt modelId="{167A597A-2AA8-44A4-AA4A-89292E781B2A}" type="pres">
      <dgm:prSet presAssocID="{AD0BB500-64A4-4F31-AFB0-E0D0293B5C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9FBEA35-25B4-44CB-8C68-E18ECE090B94}" type="pres">
      <dgm:prSet presAssocID="{AD0BB500-64A4-4F31-AFB0-E0D0293B5C88}" presName="spaceRect" presStyleCnt="0"/>
      <dgm:spPr/>
    </dgm:pt>
    <dgm:pt modelId="{0D7279DF-55C9-44CF-9142-FC52351CE6BB}" type="pres">
      <dgm:prSet presAssocID="{AD0BB500-64A4-4F31-AFB0-E0D0293B5C88}" presName="textRect" presStyleLbl="revTx" presStyleIdx="0" presStyleCnt="5">
        <dgm:presLayoutVars>
          <dgm:chMax val="1"/>
          <dgm:chPref val="1"/>
        </dgm:presLayoutVars>
      </dgm:prSet>
      <dgm:spPr/>
    </dgm:pt>
    <dgm:pt modelId="{278A65F8-98FD-4D48-8F58-B1B45DD5EF49}" type="pres">
      <dgm:prSet presAssocID="{4579FC9B-798A-4CCC-B1DA-B1989B1E07DE}" presName="sibTrans" presStyleCnt="0"/>
      <dgm:spPr/>
    </dgm:pt>
    <dgm:pt modelId="{DA9332B7-704C-4F0D-8674-5E02D8AAA702}" type="pres">
      <dgm:prSet presAssocID="{D34E8CEA-512C-4194-9737-497C10190FA2}" presName="compNode" presStyleCnt="0"/>
      <dgm:spPr/>
    </dgm:pt>
    <dgm:pt modelId="{22BC4D17-FF1C-481B-8AD2-5277D66FC4A4}" type="pres">
      <dgm:prSet presAssocID="{D34E8CEA-512C-4194-9737-497C10190FA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58ADBFC-8AC5-4A12-AFF0-5410A0A52517}" type="pres">
      <dgm:prSet presAssocID="{D34E8CEA-512C-4194-9737-497C10190FA2}" presName="spaceRect" presStyleCnt="0"/>
      <dgm:spPr/>
    </dgm:pt>
    <dgm:pt modelId="{4277CC4C-FFE9-44D1-827D-0C0D025EA290}" type="pres">
      <dgm:prSet presAssocID="{D34E8CEA-512C-4194-9737-497C10190FA2}" presName="textRect" presStyleLbl="revTx" presStyleIdx="1" presStyleCnt="5">
        <dgm:presLayoutVars>
          <dgm:chMax val="1"/>
          <dgm:chPref val="1"/>
        </dgm:presLayoutVars>
      </dgm:prSet>
      <dgm:spPr/>
    </dgm:pt>
    <dgm:pt modelId="{6BB8BFB9-5FEC-4574-9EB0-0F708CD4EDCC}" type="pres">
      <dgm:prSet presAssocID="{CE63C6F7-D72F-44FA-B58A-BCA1AED7766B}" presName="sibTrans" presStyleCnt="0"/>
      <dgm:spPr/>
    </dgm:pt>
    <dgm:pt modelId="{850FCB8E-23F8-474B-9367-08041BB70A0D}" type="pres">
      <dgm:prSet presAssocID="{6C767AEC-0335-4702-90BA-4B8985DC8008}" presName="compNode" presStyleCnt="0"/>
      <dgm:spPr/>
    </dgm:pt>
    <dgm:pt modelId="{D4F5DD09-2078-4F8D-A136-296A1C1160F4}" type="pres">
      <dgm:prSet presAssocID="{6C767AEC-0335-4702-90BA-4B8985DC80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ilboat"/>
        </a:ext>
      </dgm:extLst>
    </dgm:pt>
    <dgm:pt modelId="{87276B78-FCE9-4469-89BC-44A33FA2D1CF}" type="pres">
      <dgm:prSet presAssocID="{6C767AEC-0335-4702-90BA-4B8985DC8008}" presName="spaceRect" presStyleCnt="0"/>
      <dgm:spPr/>
    </dgm:pt>
    <dgm:pt modelId="{D80053EE-0653-4B96-BA57-10F9E120D9AF}" type="pres">
      <dgm:prSet presAssocID="{6C767AEC-0335-4702-90BA-4B8985DC8008}" presName="textRect" presStyleLbl="revTx" presStyleIdx="2" presStyleCnt="5">
        <dgm:presLayoutVars>
          <dgm:chMax val="1"/>
          <dgm:chPref val="1"/>
        </dgm:presLayoutVars>
      </dgm:prSet>
      <dgm:spPr/>
    </dgm:pt>
    <dgm:pt modelId="{51CDC0B5-7556-41D4-ADE9-ECB4E32A0310}" type="pres">
      <dgm:prSet presAssocID="{C981E42A-B7AD-43F6-8D3D-730BC87F5D27}" presName="sibTrans" presStyleCnt="0"/>
      <dgm:spPr/>
    </dgm:pt>
    <dgm:pt modelId="{431CE02E-701B-4C14-86C3-3AFC440E85AD}" type="pres">
      <dgm:prSet presAssocID="{0080DF49-76A3-4660-9811-13CF07B6F5B4}" presName="compNode" presStyleCnt="0"/>
      <dgm:spPr/>
    </dgm:pt>
    <dgm:pt modelId="{F9916AA6-5ADA-4DCE-A5B7-8314473C91A2}" type="pres">
      <dgm:prSet presAssocID="{0080DF49-76A3-4660-9811-13CF07B6F5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9FCCA79A-DDA8-4F51-A3C1-8C117C669CC5}" type="pres">
      <dgm:prSet presAssocID="{0080DF49-76A3-4660-9811-13CF07B6F5B4}" presName="spaceRect" presStyleCnt="0"/>
      <dgm:spPr/>
    </dgm:pt>
    <dgm:pt modelId="{1FCE099C-234E-42AC-BCE3-DF8B28010A38}" type="pres">
      <dgm:prSet presAssocID="{0080DF49-76A3-4660-9811-13CF07B6F5B4}" presName="textRect" presStyleLbl="revTx" presStyleIdx="3" presStyleCnt="5">
        <dgm:presLayoutVars>
          <dgm:chMax val="1"/>
          <dgm:chPref val="1"/>
        </dgm:presLayoutVars>
      </dgm:prSet>
      <dgm:spPr/>
    </dgm:pt>
    <dgm:pt modelId="{19410A80-114E-4537-8615-EDA38C8765AB}" type="pres">
      <dgm:prSet presAssocID="{1C740478-40CF-4A79-A677-F90FDA448528}" presName="sibTrans" presStyleCnt="0"/>
      <dgm:spPr/>
    </dgm:pt>
    <dgm:pt modelId="{69D9A199-703E-48AF-AC5D-DF2E455FEBD5}" type="pres">
      <dgm:prSet presAssocID="{5DDD3B52-A85D-4DFF-9A5B-601E0589DEB9}" presName="compNode" presStyleCnt="0"/>
      <dgm:spPr/>
    </dgm:pt>
    <dgm:pt modelId="{B6F47A3A-824A-44B5-AAD2-455013787E4D}" type="pres">
      <dgm:prSet presAssocID="{5DDD3B52-A85D-4DFF-9A5B-601E0589DEB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4EB94D8F-C66D-41BA-B49A-90091BDBBC65}" type="pres">
      <dgm:prSet presAssocID="{5DDD3B52-A85D-4DFF-9A5B-601E0589DEB9}" presName="spaceRect" presStyleCnt="0"/>
      <dgm:spPr/>
    </dgm:pt>
    <dgm:pt modelId="{C4DE94BF-F4E9-4129-84C9-748E1B5F285C}" type="pres">
      <dgm:prSet presAssocID="{5DDD3B52-A85D-4DFF-9A5B-601E0589DEB9}" presName="textRect" presStyleLbl="revTx" presStyleIdx="4" presStyleCnt="5">
        <dgm:presLayoutVars>
          <dgm:chMax val="1"/>
          <dgm:chPref val="1"/>
        </dgm:presLayoutVars>
      </dgm:prSet>
      <dgm:spPr/>
    </dgm:pt>
  </dgm:ptLst>
  <dgm:cxnLst>
    <dgm:cxn modelId="{6D202018-B491-442D-AD32-5458E95840AA}" srcId="{22116EFF-BE93-4098-8DD3-A23C98D37B1D}" destId="{5DDD3B52-A85D-4DFF-9A5B-601E0589DEB9}" srcOrd="4" destOrd="0" parTransId="{1D89900C-3C20-4F57-BCEB-4B8414F812E2}" sibTransId="{C517B577-1801-482F-B225-3B9469618FB9}"/>
    <dgm:cxn modelId="{5F63BC25-95B6-436C-AEB5-12DF7DD25C5C}" srcId="{22116EFF-BE93-4098-8DD3-A23C98D37B1D}" destId="{D34E8CEA-512C-4194-9737-497C10190FA2}" srcOrd="1" destOrd="0" parTransId="{A58FC565-D9C9-4E99-9E07-DB0615FDB080}" sibTransId="{CE63C6F7-D72F-44FA-B58A-BCA1AED7766B}"/>
    <dgm:cxn modelId="{F7401E2D-FE8B-45A3-9099-5BE76C84E293}" srcId="{22116EFF-BE93-4098-8DD3-A23C98D37B1D}" destId="{AD0BB500-64A4-4F31-AFB0-E0D0293B5C88}" srcOrd="0" destOrd="0" parTransId="{28A59091-2377-41AA-81C0-E3227D94DFF5}" sibTransId="{4579FC9B-798A-4CCC-B1DA-B1989B1E07DE}"/>
    <dgm:cxn modelId="{66D7033C-0C1F-417C-A18E-3A17AEC9D804}" type="presOf" srcId="{AD0BB500-64A4-4F31-AFB0-E0D0293B5C88}" destId="{0D7279DF-55C9-44CF-9142-FC52351CE6BB}" srcOrd="0" destOrd="0" presId="urn:microsoft.com/office/officeart/2018/2/layout/IconLabelList"/>
    <dgm:cxn modelId="{4C55075D-82BF-4AEB-90F6-4227E2903CA8}" srcId="{22116EFF-BE93-4098-8DD3-A23C98D37B1D}" destId="{6C767AEC-0335-4702-90BA-4B8985DC8008}" srcOrd="2" destOrd="0" parTransId="{701BE605-264D-496A-BB84-1AA148A403A7}" sibTransId="{C981E42A-B7AD-43F6-8D3D-730BC87F5D27}"/>
    <dgm:cxn modelId="{25583761-D164-4CE3-93A1-E911B32CE300}" srcId="{22116EFF-BE93-4098-8DD3-A23C98D37B1D}" destId="{0080DF49-76A3-4660-9811-13CF07B6F5B4}" srcOrd="3" destOrd="0" parTransId="{62A7D89B-2E4F-4448-959E-994B500AB2C9}" sibTransId="{1C740478-40CF-4A79-A677-F90FDA448528}"/>
    <dgm:cxn modelId="{46CD4998-A359-41FB-A130-287BDF8CE410}" type="presOf" srcId="{0080DF49-76A3-4660-9811-13CF07B6F5B4}" destId="{1FCE099C-234E-42AC-BCE3-DF8B28010A38}" srcOrd="0" destOrd="0" presId="urn:microsoft.com/office/officeart/2018/2/layout/IconLabelList"/>
    <dgm:cxn modelId="{3F617BC5-D9D8-4F08-B99E-3493E6C3C41F}" type="presOf" srcId="{6C767AEC-0335-4702-90BA-4B8985DC8008}" destId="{D80053EE-0653-4B96-BA57-10F9E120D9AF}" srcOrd="0" destOrd="0" presId="urn:microsoft.com/office/officeart/2018/2/layout/IconLabelList"/>
    <dgm:cxn modelId="{CAE102CF-5AE7-4A30-BBF1-419D2EDDA332}" type="presOf" srcId="{D34E8CEA-512C-4194-9737-497C10190FA2}" destId="{4277CC4C-FFE9-44D1-827D-0C0D025EA290}" srcOrd="0" destOrd="0" presId="urn:microsoft.com/office/officeart/2018/2/layout/IconLabelList"/>
    <dgm:cxn modelId="{FB1068ED-C58C-4845-9239-3BEFC1FC9412}" type="presOf" srcId="{22116EFF-BE93-4098-8DD3-A23C98D37B1D}" destId="{FFE33F63-7F67-44DA-BE44-41D216D5A941}" srcOrd="0" destOrd="0" presId="urn:microsoft.com/office/officeart/2018/2/layout/IconLabelList"/>
    <dgm:cxn modelId="{C7D6C8FE-8B07-447B-A617-DD876386C8EB}" type="presOf" srcId="{5DDD3B52-A85D-4DFF-9A5B-601E0589DEB9}" destId="{C4DE94BF-F4E9-4129-84C9-748E1B5F285C}" srcOrd="0" destOrd="0" presId="urn:microsoft.com/office/officeart/2018/2/layout/IconLabelList"/>
    <dgm:cxn modelId="{D490FA38-7C6B-453E-ACD0-C3024DACF02D}" type="presParOf" srcId="{FFE33F63-7F67-44DA-BE44-41D216D5A941}" destId="{5FEDC906-B545-4F8E-8558-DB4BE49AD642}" srcOrd="0" destOrd="0" presId="urn:microsoft.com/office/officeart/2018/2/layout/IconLabelList"/>
    <dgm:cxn modelId="{C75C0F8C-B75F-4E01-B115-54E960732D1D}" type="presParOf" srcId="{5FEDC906-B545-4F8E-8558-DB4BE49AD642}" destId="{167A597A-2AA8-44A4-AA4A-89292E781B2A}" srcOrd="0" destOrd="0" presId="urn:microsoft.com/office/officeart/2018/2/layout/IconLabelList"/>
    <dgm:cxn modelId="{C0C20A7D-745D-472A-914F-5F54E69FFA48}" type="presParOf" srcId="{5FEDC906-B545-4F8E-8558-DB4BE49AD642}" destId="{79FBEA35-25B4-44CB-8C68-E18ECE090B94}" srcOrd="1" destOrd="0" presId="urn:microsoft.com/office/officeart/2018/2/layout/IconLabelList"/>
    <dgm:cxn modelId="{A4E5FEEE-045F-4EBF-B09C-F4CD2493D50C}" type="presParOf" srcId="{5FEDC906-B545-4F8E-8558-DB4BE49AD642}" destId="{0D7279DF-55C9-44CF-9142-FC52351CE6BB}" srcOrd="2" destOrd="0" presId="urn:microsoft.com/office/officeart/2018/2/layout/IconLabelList"/>
    <dgm:cxn modelId="{2336D2D6-720B-4017-B507-31C25ED84ED7}" type="presParOf" srcId="{FFE33F63-7F67-44DA-BE44-41D216D5A941}" destId="{278A65F8-98FD-4D48-8F58-B1B45DD5EF49}" srcOrd="1" destOrd="0" presId="urn:microsoft.com/office/officeart/2018/2/layout/IconLabelList"/>
    <dgm:cxn modelId="{04AF000E-CAFE-469C-8794-776D1653F9FD}" type="presParOf" srcId="{FFE33F63-7F67-44DA-BE44-41D216D5A941}" destId="{DA9332B7-704C-4F0D-8674-5E02D8AAA702}" srcOrd="2" destOrd="0" presId="urn:microsoft.com/office/officeart/2018/2/layout/IconLabelList"/>
    <dgm:cxn modelId="{BA30E848-B6B6-4611-920E-8FEBC5B9DE97}" type="presParOf" srcId="{DA9332B7-704C-4F0D-8674-5E02D8AAA702}" destId="{22BC4D17-FF1C-481B-8AD2-5277D66FC4A4}" srcOrd="0" destOrd="0" presId="urn:microsoft.com/office/officeart/2018/2/layout/IconLabelList"/>
    <dgm:cxn modelId="{6B1519F2-C3A7-40B4-895A-068194A2E9C1}" type="presParOf" srcId="{DA9332B7-704C-4F0D-8674-5E02D8AAA702}" destId="{458ADBFC-8AC5-4A12-AFF0-5410A0A52517}" srcOrd="1" destOrd="0" presId="urn:microsoft.com/office/officeart/2018/2/layout/IconLabelList"/>
    <dgm:cxn modelId="{29931983-B6F0-4F70-81E6-5466E4A23764}" type="presParOf" srcId="{DA9332B7-704C-4F0D-8674-5E02D8AAA702}" destId="{4277CC4C-FFE9-44D1-827D-0C0D025EA290}" srcOrd="2" destOrd="0" presId="urn:microsoft.com/office/officeart/2018/2/layout/IconLabelList"/>
    <dgm:cxn modelId="{CD55EB8C-FB19-4D3D-BDFB-8DF61AFFE5E1}" type="presParOf" srcId="{FFE33F63-7F67-44DA-BE44-41D216D5A941}" destId="{6BB8BFB9-5FEC-4574-9EB0-0F708CD4EDCC}" srcOrd="3" destOrd="0" presId="urn:microsoft.com/office/officeart/2018/2/layout/IconLabelList"/>
    <dgm:cxn modelId="{75D4BDB7-96F6-4CE9-BB0C-BC324670B40E}" type="presParOf" srcId="{FFE33F63-7F67-44DA-BE44-41D216D5A941}" destId="{850FCB8E-23F8-474B-9367-08041BB70A0D}" srcOrd="4" destOrd="0" presId="urn:microsoft.com/office/officeart/2018/2/layout/IconLabelList"/>
    <dgm:cxn modelId="{D7557B7F-04FA-416B-94F9-DA3A27216117}" type="presParOf" srcId="{850FCB8E-23F8-474B-9367-08041BB70A0D}" destId="{D4F5DD09-2078-4F8D-A136-296A1C1160F4}" srcOrd="0" destOrd="0" presId="urn:microsoft.com/office/officeart/2018/2/layout/IconLabelList"/>
    <dgm:cxn modelId="{6C4D5DCA-EF6A-4B61-BBA7-06A4F139B702}" type="presParOf" srcId="{850FCB8E-23F8-474B-9367-08041BB70A0D}" destId="{87276B78-FCE9-4469-89BC-44A33FA2D1CF}" srcOrd="1" destOrd="0" presId="urn:microsoft.com/office/officeart/2018/2/layout/IconLabelList"/>
    <dgm:cxn modelId="{0B3AC818-83E3-468F-89F7-19F27209E9FE}" type="presParOf" srcId="{850FCB8E-23F8-474B-9367-08041BB70A0D}" destId="{D80053EE-0653-4B96-BA57-10F9E120D9AF}" srcOrd="2" destOrd="0" presId="urn:microsoft.com/office/officeart/2018/2/layout/IconLabelList"/>
    <dgm:cxn modelId="{64F24209-AB7B-4695-AB31-897D3013A98A}" type="presParOf" srcId="{FFE33F63-7F67-44DA-BE44-41D216D5A941}" destId="{51CDC0B5-7556-41D4-ADE9-ECB4E32A0310}" srcOrd="5" destOrd="0" presId="urn:microsoft.com/office/officeart/2018/2/layout/IconLabelList"/>
    <dgm:cxn modelId="{05F53430-B270-465E-900B-790236F04D40}" type="presParOf" srcId="{FFE33F63-7F67-44DA-BE44-41D216D5A941}" destId="{431CE02E-701B-4C14-86C3-3AFC440E85AD}" srcOrd="6" destOrd="0" presId="urn:microsoft.com/office/officeart/2018/2/layout/IconLabelList"/>
    <dgm:cxn modelId="{E3412890-252F-4866-84BF-765ECF8F3A49}" type="presParOf" srcId="{431CE02E-701B-4C14-86C3-3AFC440E85AD}" destId="{F9916AA6-5ADA-4DCE-A5B7-8314473C91A2}" srcOrd="0" destOrd="0" presId="urn:microsoft.com/office/officeart/2018/2/layout/IconLabelList"/>
    <dgm:cxn modelId="{8DA495FF-3D40-4DC2-A080-B477383D6001}" type="presParOf" srcId="{431CE02E-701B-4C14-86C3-3AFC440E85AD}" destId="{9FCCA79A-DDA8-4F51-A3C1-8C117C669CC5}" srcOrd="1" destOrd="0" presId="urn:microsoft.com/office/officeart/2018/2/layout/IconLabelList"/>
    <dgm:cxn modelId="{EEA7F0F4-3B5E-4CC7-9AE8-00D7F0640896}" type="presParOf" srcId="{431CE02E-701B-4C14-86C3-3AFC440E85AD}" destId="{1FCE099C-234E-42AC-BCE3-DF8B28010A38}" srcOrd="2" destOrd="0" presId="urn:microsoft.com/office/officeart/2018/2/layout/IconLabelList"/>
    <dgm:cxn modelId="{3FE4A7C5-C9AF-4671-BBD0-BFD1C7A5DA5A}" type="presParOf" srcId="{FFE33F63-7F67-44DA-BE44-41D216D5A941}" destId="{19410A80-114E-4537-8615-EDA38C8765AB}" srcOrd="7" destOrd="0" presId="urn:microsoft.com/office/officeart/2018/2/layout/IconLabelList"/>
    <dgm:cxn modelId="{EE7F49AE-2830-4846-A2FB-D250563F588A}" type="presParOf" srcId="{FFE33F63-7F67-44DA-BE44-41D216D5A941}" destId="{69D9A199-703E-48AF-AC5D-DF2E455FEBD5}" srcOrd="8" destOrd="0" presId="urn:microsoft.com/office/officeart/2018/2/layout/IconLabelList"/>
    <dgm:cxn modelId="{2D6BCAAD-2530-4112-BA16-FBA3D224A4D0}" type="presParOf" srcId="{69D9A199-703E-48AF-AC5D-DF2E455FEBD5}" destId="{B6F47A3A-824A-44B5-AAD2-455013787E4D}" srcOrd="0" destOrd="0" presId="urn:microsoft.com/office/officeart/2018/2/layout/IconLabelList"/>
    <dgm:cxn modelId="{43D34A5D-F6FB-4957-B11C-CE77164EC6E5}" type="presParOf" srcId="{69D9A199-703E-48AF-AC5D-DF2E455FEBD5}" destId="{4EB94D8F-C66D-41BA-B49A-90091BDBBC65}" srcOrd="1" destOrd="0" presId="urn:microsoft.com/office/officeart/2018/2/layout/IconLabelList"/>
    <dgm:cxn modelId="{2E05F457-C657-45E9-B64E-9C8EF4253CE5}" type="presParOf" srcId="{69D9A199-703E-48AF-AC5D-DF2E455FEBD5}" destId="{C4DE94BF-F4E9-4129-84C9-748E1B5F285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72006C-B166-4CC7-A641-4CB9E1F7EB8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BF68D3F-FE63-4DA3-8366-73416130371C}">
      <dgm:prSet/>
      <dgm:spPr/>
      <dgm:t>
        <a:bodyPr/>
        <a:lstStyle/>
        <a:p>
          <a:pPr>
            <a:lnSpc>
              <a:spcPct val="100000"/>
            </a:lnSpc>
          </a:pPr>
          <a:r>
            <a:rPr lang="en-US"/>
            <a:t>Firebase Authentication for Secure Login</a:t>
          </a:r>
        </a:p>
      </dgm:t>
    </dgm:pt>
    <dgm:pt modelId="{0D8DEBCC-A67C-4D55-A890-DDCCDAB320E6}" type="parTrans" cxnId="{4CEE721E-25B6-4A9B-BC8A-0281C7F98A84}">
      <dgm:prSet/>
      <dgm:spPr/>
      <dgm:t>
        <a:bodyPr/>
        <a:lstStyle/>
        <a:p>
          <a:endParaRPr lang="en-US"/>
        </a:p>
      </dgm:t>
    </dgm:pt>
    <dgm:pt modelId="{35D35445-3999-490C-B3FB-BAFB79C07E4E}" type="sibTrans" cxnId="{4CEE721E-25B6-4A9B-BC8A-0281C7F98A84}">
      <dgm:prSet/>
      <dgm:spPr/>
      <dgm:t>
        <a:bodyPr/>
        <a:lstStyle/>
        <a:p>
          <a:endParaRPr lang="en-US"/>
        </a:p>
      </dgm:t>
    </dgm:pt>
    <dgm:pt modelId="{DFC51658-1775-4523-8FD5-47B614CDAAEE}">
      <dgm:prSet/>
      <dgm:spPr/>
      <dgm:t>
        <a:bodyPr/>
        <a:lstStyle/>
        <a:p>
          <a:pPr>
            <a:lnSpc>
              <a:spcPct val="100000"/>
            </a:lnSpc>
          </a:pPr>
          <a:r>
            <a:rPr lang="en-US"/>
            <a:t>Integration with Google Maps for Location Services</a:t>
          </a:r>
        </a:p>
      </dgm:t>
    </dgm:pt>
    <dgm:pt modelId="{ACD394B8-75F7-4DF6-86B4-ED2E2EB6549D}" type="parTrans" cxnId="{ECB87CAC-68DE-49C1-90CC-80B166770A84}">
      <dgm:prSet/>
      <dgm:spPr/>
      <dgm:t>
        <a:bodyPr/>
        <a:lstStyle/>
        <a:p>
          <a:endParaRPr lang="en-US"/>
        </a:p>
      </dgm:t>
    </dgm:pt>
    <dgm:pt modelId="{9A8F226F-5967-4A78-981D-1E96AE484A5C}" type="sibTrans" cxnId="{ECB87CAC-68DE-49C1-90CC-80B166770A84}">
      <dgm:prSet/>
      <dgm:spPr/>
      <dgm:t>
        <a:bodyPr/>
        <a:lstStyle/>
        <a:p>
          <a:endParaRPr lang="en-US"/>
        </a:p>
      </dgm:t>
    </dgm:pt>
    <dgm:pt modelId="{A1AB6234-42BE-447F-8A7F-47177E5D23AB}">
      <dgm:prSet/>
      <dgm:spPr/>
      <dgm:t>
        <a:bodyPr/>
        <a:lstStyle/>
        <a:p>
          <a:pPr>
            <a:lnSpc>
              <a:spcPct val="100000"/>
            </a:lnSpc>
          </a:pPr>
          <a:r>
            <a:rPr lang="en-US"/>
            <a:t>Cloud Database for Storing Boat Listings and User Data</a:t>
          </a:r>
        </a:p>
      </dgm:t>
    </dgm:pt>
    <dgm:pt modelId="{A15DFC32-E2AD-4A7F-8E0E-9308BC5F1DE6}" type="parTrans" cxnId="{D2938741-783E-482B-A7A5-99CDF1693313}">
      <dgm:prSet/>
      <dgm:spPr/>
      <dgm:t>
        <a:bodyPr/>
        <a:lstStyle/>
        <a:p>
          <a:endParaRPr lang="en-US"/>
        </a:p>
      </dgm:t>
    </dgm:pt>
    <dgm:pt modelId="{3E9DAD93-AB65-4FE4-A2F9-A7DE36B7FEBB}" type="sibTrans" cxnId="{D2938741-783E-482B-A7A5-99CDF1693313}">
      <dgm:prSet/>
      <dgm:spPr/>
      <dgm:t>
        <a:bodyPr/>
        <a:lstStyle/>
        <a:p>
          <a:endParaRPr lang="en-US"/>
        </a:p>
      </dgm:t>
    </dgm:pt>
    <dgm:pt modelId="{78F04A43-14C8-4F2C-BFEA-57B9C8C517B2}" type="pres">
      <dgm:prSet presAssocID="{E272006C-B166-4CC7-A641-4CB9E1F7EB8D}" presName="root" presStyleCnt="0">
        <dgm:presLayoutVars>
          <dgm:dir/>
          <dgm:resizeHandles val="exact"/>
        </dgm:presLayoutVars>
      </dgm:prSet>
      <dgm:spPr/>
    </dgm:pt>
    <dgm:pt modelId="{52ABDE63-4376-4DEC-8FAD-C49984668A21}" type="pres">
      <dgm:prSet presAssocID="{9BF68D3F-FE63-4DA3-8366-73416130371C}" presName="compNode" presStyleCnt="0"/>
      <dgm:spPr/>
    </dgm:pt>
    <dgm:pt modelId="{6C6049E9-CE15-4F78-B144-FEB5E8ED1E5C}" type="pres">
      <dgm:prSet presAssocID="{9BF68D3F-FE63-4DA3-8366-7341613037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F9894F7D-DB5F-45D5-9C32-E56F428AE6B0}" type="pres">
      <dgm:prSet presAssocID="{9BF68D3F-FE63-4DA3-8366-73416130371C}" presName="spaceRect" presStyleCnt="0"/>
      <dgm:spPr/>
    </dgm:pt>
    <dgm:pt modelId="{46B1CBAF-097A-4965-B7C0-927D26C70DB2}" type="pres">
      <dgm:prSet presAssocID="{9BF68D3F-FE63-4DA3-8366-73416130371C}" presName="textRect" presStyleLbl="revTx" presStyleIdx="0" presStyleCnt="3">
        <dgm:presLayoutVars>
          <dgm:chMax val="1"/>
          <dgm:chPref val="1"/>
        </dgm:presLayoutVars>
      </dgm:prSet>
      <dgm:spPr/>
    </dgm:pt>
    <dgm:pt modelId="{72761D2A-B0E0-43E3-8D5A-D4A023C0CED0}" type="pres">
      <dgm:prSet presAssocID="{35D35445-3999-490C-B3FB-BAFB79C07E4E}" presName="sibTrans" presStyleCnt="0"/>
      <dgm:spPr/>
    </dgm:pt>
    <dgm:pt modelId="{7BDEC462-C625-4732-A96E-7F81CA20D0D0}" type="pres">
      <dgm:prSet presAssocID="{DFC51658-1775-4523-8FD5-47B614CDAAEE}" presName="compNode" presStyleCnt="0"/>
      <dgm:spPr/>
    </dgm:pt>
    <dgm:pt modelId="{5ED12A12-B84C-4C72-A934-C3D922F93EC3}" type="pres">
      <dgm:prSet presAssocID="{DFC51658-1775-4523-8FD5-47B614CDAA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7A0D0860-6301-4F12-BFE4-38A11C3597E4}" type="pres">
      <dgm:prSet presAssocID="{DFC51658-1775-4523-8FD5-47B614CDAAEE}" presName="spaceRect" presStyleCnt="0"/>
      <dgm:spPr/>
    </dgm:pt>
    <dgm:pt modelId="{1E4FE1F4-0C82-43E8-BCF1-F41F7A511567}" type="pres">
      <dgm:prSet presAssocID="{DFC51658-1775-4523-8FD5-47B614CDAAEE}" presName="textRect" presStyleLbl="revTx" presStyleIdx="1" presStyleCnt="3">
        <dgm:presLayoutVars>
          <dgm:chMax val="1"/>
          <dgm:chPref val="1"/>
        </dgm:presLayoutVars>
      </dgm:prSet>
      <dgm:spPr/>
    </dgm:pt>
    <dgm:pt modelId="{EA5EA860-47EF-4EF4-AB30-7F0DA441C219}" type="pres">
      <dgm:prSet presAssocID="{9A8F226F-5967-4A78-981D-1E96AE484A5C}" presName="sibTrans" presStyleCnt="0"/>
      <dgm:spPr/>
    </dgm:pt>
    <dgm:pt modelId="{7EAD81F9-6A83-44DF-8878-4AE1BEC98EE4}" type="pres">
      <dgm:prSet presAssocID="{A1AB6234-42BE-447F-8A7F-47177E5D23AB}" presName="compNode" presStyleCnt="0"/>
      <dgm:spPr/>
    </dgm:pt>
    <dgm:pt modelId="{FD82E7CC-9893-4C58-9FD4-46C054887B86}" type="pres">
      <dgm:prSet presAssocID="{A1AB6234-42BE-447F-8A7F-47177E5D23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95B3EF5F-6029-4E8A-8214-242AD0AA3886}" type="pres">
      <dgm:prSet presAssocID="{A1AB6234-42BE-447F-8A7F-47177E5D23AB}" presName="spaceRect" presStyleCnt="0"/>
      <dgm:spPr/>
    </dgm:pt>
    <dgm:pt modelId="{37E28B38-2D65-4F87-9EE5-CD8EFD963B7A}" type="pres">
      <dgm:prSet presAssocID="{A1AB6234-42BE-447F-8A7F-47177E5D23AB}" presName="textRect" presStyleLbl="revTx" presStyleIdx="2" presStyleCnt="3">
        <dgm:presLayoutVars>
          <dgm:chMax val="1"/>
          <dgm:chPref val="1"/>
        </dgm:presLayoutVars>
      </dgm:prSet>
      <dgm:spPr/>
    </dgm:pt>
  </dgm:ptLst>
  <dgm:cxnLst>
    <dgm:cxn modelId="{61099A03-ECCD-41ED-BFCE-EC426326B3F4}" type="presOf" srcId="{DFC51658-1775-4523-8FD5-47B614CDAAEE}" destId="{1E4FE1F4-0C82-43E8-BCF1-F41F7A511567}" srcOrd="0" destOrd="0" presId="urn:microsoft.com/office/officeart/2018/2/layout/IconLabelList"/>
    <dgm:cxn modelId="{4CEE721E-25B6-4A9B-BC8A-0281C7F98A84}" srcId="{E272006C-B166-4CC7-A641-4CB9E1F7EB8D}" destId="{9BF68D3F-FE63-4DA3-8366-73416130371C}" srcOrd="0" destOrd="0" parTransId="{0D8DEBCC-A67C-4D55-A890-DDCCDAB320E6}" sibTransId="{35D35445-3999-490C-B3FB-BAFB79C07E4E}"/>
    <dgm:cxn modelId="{D2938741-783E-482B-A7A5-99CDF1693313}" srcId="{E272006C-B166-4CC7-A641-4CB9E1F7EB8D}" destId="{A1AB6234-42BE-447F-8A7F-47177E5D23AB}" srcOrd="2" destOrd="0" parTransId="{A15DFC32-E2AD-4A7F-8E0E-9308BC5F1DE6}" sibTransId="{3E9DAD93-AB65-4FE4-A2F9-A7DE36B7FEBB}"/>
    <dgm:cxn modelId="{35CE0251-BB02-45AF-AD98-E5B9FA649597}" type="presOf" srcId="{E272006C-B166-4CC7-A641-4CB9E1F7EB8D}" destId="{78F04A43-14C8-4F2C-BFEA-57B9C8C517B2}" srcOrd="0" destOrd="0" presId="urn:microsoft.com/office/officeart/2018/2/layout/IconLabelList"/>
    <dgm:cxn modelId="{8834C677-0772-44B6-95BE-76F55FEED33C}" type="presOf" srcId="{A1AB6234-42BE-447F-8A7F-47177E5D23AB}" destId="{37E28B38-2D65-4F87-9EE5-CD8EFD963B7A}" srcOrd="0" destOrd="0" presId="urn:microsoft.com/office/officeart/2018/2/layout/IconLabelList"/>
    <dgm:cxn modelId="{ECB87CAC-68DE-49C1-90CC-80B166770A84}" srcId="{E272006C-B166-4CC7-A641-4CB9E1F7EB8D}" destId="{DFC51658-1775-4523-8FD5-47B614CDAAEE}" srcOrd="1" destOrd="0" parTransId="{ACD394B8-75F7-4DF6-86B4-ED2E2EB6549D}" sibTransId="{9A8F226F-5967-4A78-981D-1E96AE484A5C}"/>
    <dgm:cxn modelId="{7B2B70D4-9451-4053-84B9-E784D065435D}" type="presOf" srcId="{9BF68D3F-FE63-4DA3-8366-73416130371C}" destId="{46B1CBAF-097A-4965-B7C0-927D26C70DB2}" srcOrd="0" destOrd="0" presId="urn:microsoft.com/office/officeart/2018/2/layout/IconLabelList"/>
    <dgm:cxn modelId="{9D9D74AA-A932-4A61-9628-FB52B7A8DBE0}" type="presParOf" srcId="{78F04A43-14C8-4F2C-BFEA-57B9C8C517B2}" destId="{52ABDE63-4376-4DEC-8FAD-C49984668A21}" srcOrd="0" destOrd="0" presId="urn:microsoft.com/office/officeart/2018/2/layout/IconLabelList"/>
    <dgm:cxn modelId="{26382B5F-2B60-47E5-980C-69995A91D202}" type="presParOf" srcId="{52ABDE63-4376-4DEC-8FAD-C49984668A21}" destId="{6C6049E9-CE15-4F78-B144-FEB5E8ED1E5C}" srcOrd="0" destOrd="0" presId="urn:microsoft.com/office/officeart/2018/2/layout/IconLabelList"/>
    <dgm:cxn modelId="{DCEEE528-CEE2-41DC-83DF-C59FCFE09ABE}" type="presParOf" srcId="{52ABDE63-4376-4DEC-8FAD-C49984668A21}" destId="{F9894F7D-DB5F-45D5-9C32-E56F428AE6B0}" srcOrd="1" destOrd="0" presId="urn:microsoft.com/office/officeart/2018/2/layout/IconLabelList"/>
    <dgm:cxn modelId="{3E9134BF-9C39-4EBE-A154-835073CE7624}" type="presParOf" srcId="{52ABDE63-4376-4DEC-8FAD-C49984668A21}" destId="{46B1CBAF-097A-4965-B7C0-927D26C70DB2}" srcOrd="2" destOrd="0" presId="urn:microsoft.com/office/officeart/2018/2/layout/IconLabelList"/>
    <dgm:cxn modelId="{37B75857-19D8-4DB4-BB6A-9E791625F3F4}" type="presParOf" srcId="{78F04A43-14C8-4F2C-BFEA-57B9C8C517B2}" destId="{72761D2A-B0E0-43E3-8D5A-D4A023C0CED0}" srcOrd="1" destOrd="0" presId="urn:microsoft.com/office/officeart/2018/2/layout/IconLabelList"/>
    <dgm:cxn modelId="{D1FDD5C0-9F98-47BA-AB3D-92F5601651FB}" type="presParOf" srcId="{78F04A43-14C8-4F2C-BFEA-57B9C8C517B2}" destId="{7BDEC462-C625-4732-A96E-7F81CA20D0D0}" srcOrd="2" destOrd="0" presId="urn:microsoft.com/office/officeart/2018/2/layout/IconLabelList"/>
    <dgm:cxn modelId="{9DD92C3A-E09C-4104-954E-2CBDF7F7BCC0}" type="presParOf" srcId="{7BDEC462-C625-4732-A96E-7F81CA20D0D0}" destId="{5ED12A12-B84C-4C72-A934-C3D922F93EC3}" srcOrd="0" destOrd="0" presId="urn:microsoft.com/office/officeart/2018/2/layout/IconLabelList"/>
    <dgm:cxn modelId="{F25F5CAC-D557-4F2C-A440-D05224D58C76}" type="presParOf" srcId="{7BDEC462-C625-4732-A96E-7F81CA20D0D0}" destId="{7A0D0860-6301-4F12-BFE4-38A11C3597E4}" srcOrd="1" destOrd="0" presId="urn:microsoft.com/office/officeart/2018/2/layout/IconLabelList"/>
    <dgm:cxn modelId="{94F133D0-7F8D-439C-B7BE-70DC25840896}" type="presParOf" srcId="{7BDEC462-C625-4732-A96E-7F81CA20D0D0}" destId="{1E4FE1F4-0C82-43E8-BCF1-F41F7A511567}" srcOrd="2" destOrd="0" presId="urn:microsoft.com/office/officeart/2018/2/layout/IconLabelList"/>
    <dgm:cxn modelId="{D10B2035-6C76-4C1C-9880-55E5AEC10416}" type="presParOf" srcId="{78F04A43-14C8-4F2C-BFEA-57B9C8C517B2}" destId="{EA5EA860-47EF-4EF4-AB30-7F0DA441C219}" srcOrd="3" destOrd="0" presId="urn:microsoft.com/office/officeart/2018/2/layout/IconLabelList"/>
    <dgm:cxn modelId="{B42332FD-E173-49AA-809A-51C9EBD759F2}" type="presParOf" srcId="{78F04A43-14C8-4F2C-BFEA-57B9C8C517B2}" destId="{7EAD81F9-6A83-44DF-8878-4AE1BEC98EE4}" srcOrd="4" destOrd="0" presId="urn:microsoft.com/office/officeart/2018/2/layout/IconLabelList"/>
    <dgm:cxn modelId="{4C325D0D-92C4-473C-84F2-F8AE27083659}" type="presParOf" srcId="{7EAD81F9-6A83-44DF-8878-4AE1BEC98EE4}" destId="{FD82E7CC-9893-4C58-9FD4-46C054887B86}" srcOrd="0" destOrd="0" presId="urn:microsoft.com/office/officeart/2018/2/layout/IconLabelList"/>
    <dgm:cxn modelId="{E3276315-5779-46A2-80F7-B2BED47A97AC}" type="presParOf" srcId="{7EAD81F9-6A83-44DF-8878-4AE1BEC98EE4}" destId="{95B3EF5F-6029-4E8A-8214-242AD0AA3886}" srcOrd="1" destOrd="0" presId="urn:microsoft.com/office/officeart/2018/2/layout/IconLabelList"/>
    <dgm:cxn modelId="{CE62C9E0-4788-494B-B061-D020D0B571F8}" type="presParOf" srcId="{7EAD81F9-6A83-44DF-8878-4AE1BEC98EE4}" destId="{37E28B38-2D65-4F87-9EE5-CD8EFD963B7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2BABF2-4D14-4FEF-A97F-3CB6199866A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082C887-E332-4B9F-895A-74261D92D744}">
      <dgm:prSet/>
      <dgm:spPr/>
      <dgm:t>
        <a:bodyPr/>
        <a:lstStyle/>
        <a:p>
          <a:pPr>
            <a:lnSpc>
              <a:spcPct val="100000"/>
            </a:lnSpc>
          </a:pPr>
          <a:r>
            <a:rPr lang="en-US"/>
            <a:t>Social Media Sharing for Sharing Boat Listings</a:t>
          </a:r>
        </a:p>
      </dgm:t>
    </dgm:pt>
    <dgm:pt modelId="{B552A886-CABA-4511-B8A4-58CF4D8C5920}" type="parTrans" cxnId="{074D30A5-F816-4941-94E2-83ED961ECAD9}">
      <dgm:prSet/>
      <dgm:spPr/>
      <dgm:t>
        <a:bodyPr/>
        <a:lstStyle/>
        <a:p>
          <a:endParaRPr lang="en-US"/>
        </a:p>
      </dgm:t>
    </dgm:pt>
    <dgm:pt modelId="{CAD32D3A-1B27-4ADD-860E-86811403F8CF}" type="sibTrans" cxnId="{074D30A5-F816-4941-94E2-83ED961ECAD9}">
      <dgm:prSet/>
      <dgm:spPr/>
      <dgm:t>
        <a:bodyPr/>
        <a:lstStyle/>
        <a:p>
          <a:endParaRPr lang="en-US"/>
        </a:p>
      </dgm:t>
    </dgm:pt>
    <dgm:pt modelId="{E2F0DE5D-793C-4216-8AA7-E59D88EF41E3}">
      <dgm:prSet/>
      <dgm:spPr/>
      <dgm:t>
        <a:bodyPr/>
        <a:lstStyle/>
        <a:p>
          <a:pPr>
            <a:lnSpc>
              <a:spcPct val="100000"/>
            </a:lnSpc>
          </a:pPr>
          <a:r>
            <a:rPr lang="en-US"/>
            <a:t>Chat Functionality for Communication with Boat Owners</a:t>
          </a:r>
        </a:p>
      </dgm:t>
    </dgm:pt>
    <dgm:pt modelId="{56B813CF-08A0-4E58-AF3A-D5CF03D08670}" type="parTrans" cxnId="{4D98EA66-282F-4799-9AF3-1872DAB4A825}">
      <dgm:prSet/>
      <dgm:spPr/>
      <dgm:t>
        <a:bodyPr/>
        <a:lstStyle/>
        <a:p>
          <a:endParaRPr lang="en-US"/>
        </a:p>
      </dgm:t>
    </dgm:pt>
    <dgm:pt modelId="{F206BA3B-9F18-44F0-8643-102EC89381C0}" type="sibTrans" cxnId="{4D98EA66-282F-4799-9AF3-1872DAB4A825}">
      <dgm:prSet/>
      <dgm:spPr/>
      <dgm:t>
        <a:bodyPr/>
        <a:lstStyle/>
        <a:p>
          <a:endParaRPr lang="en-US"/>
        </a:p>
      </dgm:t>
    </dgm:pt>
    <dgm:pt modelId="{3EE15093-1519-4768-A04E-8E06EDDC686C}">
      <dgm:prSet/>
      <dgm:spPr/>
      <dgm:t>
        <a:bodyPr/>
        <a:lstStyle/>
        <a:p>
          <a:pPr>
            <a:lnSpc>
              <a:spcPct val="100000"/>
            </a:lnSpc>
          </a:pPr>
          <a:r>
            <a:rPr lang="en-US"/>
            <a:t>Owner Rating System for User Feedback</a:t>
          </a:r>
        </a:p>
      </dgm:t>
    </dgm:pt>
    <dgm:pt modelId="{6C8B3172-77B6-492D-9DEF-599F0DAC0DB3}" type="parTrans" cxnId="{9FF597DB-0E2A-475D-9384-B4435C372A44}">
      <dgm:prSet/>
      <dgm:spPr/>
      <dgm:t>
        <a:bodyPr/>
        <a:lstStyle/>
        <a:p>
          <a:endParaRPr lang="en-US"/>
        </a:p>
      </dgm:t>
    </dgm:pt>
    <dgm:pt modelId="{4C419055-7C40-44A5-AF0B-2AB6A5221220}" type="sibTrans" cxnId="{9FF597DB-0E2A-475D-9384-B4435C372A44}">
      <dgm:prSet/>
      <dgm:spPr/>
      <dgm:t>
        <a:bodyPr/>
        <a:lstStyle/>
        <a:p>
          <a:endParaRPr lang="en-US"/>
        </a:p>
      </dgm:t>
    </dgm:pt>
    <dgm:pt modelId="{76128652-9722-4724-B9A4-70560FAE6277}" type="pres">
      <dgm:prSet presAssocID="{862BABF2-4D14-4FEF-A97F-3CB6199866A3}" presName="root" presStyleCnt="0">
        <dgm:presLayoutVars>
          <dgm:dir/>
          <dgm:resizeHandles val="exact"/>
        </dgm:presLayoutVars>
      </dgm:prSet>
      <dgm:spPr/>
    </dgm:pt>
    <dgm:pt modelId="{3F771D3A-7BCD-4A25-8AB3-4DC7965D2E1D}" type="pres">
      <dgm:prSet presAssocID="{1082C887-E332-4B9F-895A-74261D92D744}" presName="compNode" presStyleCnt="0"/>
      <dgm:spPr/>
    </dgm:pt>
    <dgm:pt modelId="{1E0942B3-2713-4B5D-9221-45ADD1185E70}" type="pres">
      <dgm:prSet presAssocID="{1082C887-E332-4B9F-895A-74261D92D7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F80334FF-B4A9-44E7-BD24-50EC10DADA21}" type="pres">
      <dgm:prSet presAssocID="{1082C887-E332-4B9F-895A-74261D92D744}" presName="spaceRect" presStyleCnt="0"/>
      <dgm:spPr/>
    </dgm:pt>
    <dgm:pt modelId="{712D6995-336B-47CA-9056-2C16E8E4533A}" type="pres">
      <dgm:prSet presAssocID="{1082C887-E332-4B9F-895A-74261D92D744}" presName="textRect" presStyleLbl="revTx" presStyleIdx="0" presStyleCnt="3">
        <dgm:presLayoutVars>
          <dgm:chMax val="1"/>
          <dgm:chPref val="1"/>
        </dgm:presLayoutVars>
      </dgm:prSet>
      <dgm:spPr/>
    </dgm:pt>
    <dgm:pt modelId="{71BDF97D-1039-42BC-A161-2414A7EAFF0F}" type="pres">
      <dgm:prSet presAssocID="{CAD32D3A-1B27-4ADD-860E-86811403F8CF}" presName="sibTrans" presStyleCnt="0"/>
      <dgm:spPr/>
    </dgm:pt>
    <dgm:pt modelId="{730441E6-DCD0-4715-B992-9286D765C7E4}" type="pres">
      <dgm:prSet presAssocID="{E2F0DE5D-793C-4216-8AA7-E59D88EF41E3}" presName="compNode" presStyleCnt="0"/>
      <dgm:spPr/>
    </dgm:pt>
    <dgm:pt modelId="{E3EAA385-9C45-4176-8DE2-E7D54712FFA0}" type="pres">
      <dgm:prSet presAssocID="{E2F0DE5D-793C-4216-8AA7-E59D88EF41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ch"/>
        </a:ext>
      </dgm:extLst>
    </dgm:pt>
    <dgm:pt modelId="{78A35D8B-6FB2-4157-89D0-DD8AE9EB8ABF}" type="pres">
      <dgm:prSet presAssocID="{E2F0DE5D-793C-4216-8AA7-E59D88EF41E3}" presName="spaceRect" presStyleCnt="0"/>
      <dgm:spPr/>
    </dgm:pt>
    <dgm:pt modelId="{C4E2172C-5E21-431C-A3F5-BB7DDE195190}" type="pres">
      <dgm:prSet presAssocID="{E2F0DE5D-793C-4216-8AA7-E59D88EF41E3}" presName="textRect" presStyleLbl="revTx" presStyleIdx="1" presStyleCnt="3">
        <dgm:presLayoutVars>
          <dgm:chMax val="1"/>
          <dgm:chPref val="1"/>
        </dgm:presLayoutVars>
      </dgm:prSet>
      <dgm:spPr/>
    </dgm:pt>
    <dgm:pt modelId="{9DF11975-BD0B-4936-8290-A2D47CA483F0}" type="pres">
      <dgm:prSet presAssocID="{F206BA3B-9F18-44F0-8643-102EC89381C0}" presName="sibTrans" presStyleCnt="0"/>
      <dgm:spPr/>
    </dgm:pt>
    <dgm:pt modelId="{64BC64F3-E530-4FE7-A4D8-85B8DDFD07E0}" type="pres">
      <dgm:prSet presAssocID="{3EE15093-1519-4768-A04E-8E06EDDC686C}" presName="compNode" presStyleCnt="0"/>
      <dgm:spPr/>
    </dgm:pt>
    <dgm:pt modelId="{1BB21D36-FD0E-47EB-BB07-309D6A31A1C9}" type="pres">
      <dgm:prSet presAssocID="{3EE15093-1519-4768-A04E-8E06EDDC68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4A490AC3-0663-4380-8484-F3A65C6E7702}" type="pres">
      <dgm:prSet presAssocID="{3EE15093-1519-4768-A04E-8E06EDDC686C}" presName="spaceRect" presStyleCnt="0"/>
      <dgm:spPr/>
    </dgm:pt>
    <dgm:pt modelId="{80F4FCDB-EABF-4CF5-BD44-B0B99B9F8A24}" type="pres">
      <dgm:prSet presAssocID="{3EE15093-1519-4768-A04E-8E06EDDC686C}" presName="textRect" presStyleLbl="revTx" presStyleIdx="2" presStyleCnt="3">
        <dgm:presLayoutVars>
          <dgm:chMax val="1"/>
          <dgm:chPref val="1"/>
        </dgm:presLayoutVars>
      </dgm:prSet>
      <dgm:spPr/>
    </dgm:pt>
  </dgm:ptLst>
  <dgm:cxnLst>
    <dgm:cxn modelId="{4D98EA66-282F-4799-9AF3-1872DAB4A825}" srcId="{862BABF2-4D14-4FEF-A97F-3CB6199866A3}" destId="{E2F0DE5D-793C-4216-8AA7-E59D88EF41E3}" srcOrd="1" destOrd="0" parTransId="{56B813CF-08A0-4E58-AF3A-D5CF03D08670}" sibTransId="{F206BA3B-9F18-44F0-8643-102EC89381C0}"/>
    <dgm:cxn modelId="{074D30A5-F816-4941-94E2-83ED961ECAD9}" srcId="{862BABF2-4D14-4FEF-A97F-3CB6199866A3}" destId="{1082C887-E332-4B9F-895A-74261D92D744}" srcOrd="0" destOrd="0" parTransId="{B552A886-CABA-4511-B8A4-58CF4D8C5920}" sibTransId="{CAD32D3A-1B27-4ADD-860E-86811403F8CF}"/>
    <dgm:cxn modelId="{F7AC43D2-E473-451A-966A-335F009B41C3}" type="presOf" srcId="{862BABF2-4D14-4FEF-A97F-3CB6199866A3}" destId="{76128652-9722-4724-B9A4-70560FAE6277}" srcOrd="0" destOrd="0" presId="urn:microsoft.com/office/officeart/2018/2/layout/IconLabelList"/>
    <dgm:cxn modelId="{14CE0ED8-6C03-4A5B-8A0B-162D003058F2}" type="presOf" srcId="{3EE15093-1519-4768-A04E-8E06EDDC686C}" destId="{80F4FCDB-EABF-4CF5-BD44-B0B99B9F8A24}" srcOrd="0" destOrd="0" presId="urn:microsoft.com/office/officeart/2018/2/layout/IconLabelList"/>
    <dgm:cxn modelId="{9FF597DB-0E2A-475D-9384-B4435C372A44}" srcId="{862BABF2-4D14-4FEF-A97F-3CB6199866A3}" destId="{3EE15093-1519-4768-A04E-8E06EDDC686C}" srcOrd="2" destOrd="0" parTransId="{6C8B3172-77B6-492D-9DEF-599F0DAC0DB3}" sibTransId="{4C419055-7C40-44A5-AF0B-2AB6A5221220}"/>
    <dgm:cxn modelId="{8F61F3E0-14A2-446A-AE38-CD7B7A3E54F8}" type="presOf" srcId="{E2F0DE5D-793C-4216-8AA7-E59D88EF41E3}" destId="{C4E2172C-5E21-431C-A3F5-BB7DDE195190}" srcOrd="0" destOrd="0" presId="urn:microsoft.com/office/officeart/2018/2/layout/IconLabelList"/>
    <dgm:cxn modelId="{486FBAE9-334B-4220-B70E-B860BFE90B45}" type="presOf" srcId="{1082C887-E332-4B9F-895A-74261D92D744}" destId="{712D6995-336B-47CA-9056-2C16E8E4533A}" srcOrd="0" destOrd="0" presId="urn:microsoft.com/office/officeart/2018/2/layout/IconLabelList"/>
    <dgm:cxn modelId="{1181DB36-FF04-4E2A-8055-1B597233E811}" type="presParOf" srcId="{76128652-9722-4724-B9A4-70560FAE6277}" destId="{3F771D3A-7BCD-4A25-8AB3-4DC7965D2E1D}" srcOrd="0" destOrd="0" presId="urn:microsoft.com/office/officeart/2018/2/layout/IconLabelList"/>
    <dgm:cxn modelId="{1638678D-5818-4286-85F0-59EF6C0603A4}" type="presParOf" srcId="{3F771D3A-7BCD-4A25-8AB3-4DC7965D2E1D}" destId="{1E0942B3-2713-4B5D-9221-45ADD1185E70}" srcOrd="0" destOrd="0" presId="urn:microsoft.com/office/officeart/2018/2/layout/IconLabelList"/>
    <dgm:cxn modelId="{D671AE2A-B1C0-468A-AD1B-4D5F6A57C695}" type="presParOf" srcId="{3F771D3A-7BCD-4A25-8AB3-4DC7965D2E1D}" destId="{F80334FF-B4A9-44E7-BD24-50EC10DADA21}" srcOrd="1" destOrd="0" presId="urn:microsoft.com/office/officeart/2018/2/layout/IconLabelList"/>
    <dgm:cxn modelId="{496561AD-B9D5-4C2C-83D9-D835A8E5FF91}" type="presParOf" srcId="{3F771D3A-7BCD-4A25-8AB3-4DC7965D2E1D}" destId="{712D6995-336B-47CA-9056-2C16E8E4533A}" srcOrd="2" destOrd="0" presId="urn:microsoft.com/office/officeart/2018/2/layout/IconLabelList"/>
    <dgm:cxn modelId="{EDD3D601-44A7-4CAD-A076-5B5F18BFEE4B}" type="presParOf" srcId="{76128652-9722-4724-B9A4-70560FAE6277}" destId="{71BDF97D-1039-42BC-A161-2414A7EAFF0F}" srcOrd="1" destOrd="0" presId="urn:microsoft.com/office/officeart/2018/2/layout/IconLabelList"/>
    <dgm:cxn modelId="{AE446FA2-A698-4C36-8A97-10B7B6A6DB2A}" type="presParOf" srcId="{76128652-9722-4724-B9A4-70560FAE6277}" destId="{730441E6-DCD0-4715-B992-9286D765C7E4}" srcOrd="2" destOrd="0" presId="urn:microsoft.com/office/officeart/2018/2/layout/IconLabelList"/>
    <dgm:cxn modelId="{96AF933E-FAA2-442E-8B4F-F55B4A22AC12}" type="presParOf" srcId="{730441E6-DCD0-4715-B992-9286D765C7E4}" destId="{E3EAA385-9C45-4176-8DE2-E7D54712FFA0}" srcOrd="0" destOrd="0" presId="urn:microsoft.com/office/officeart/2018/2/layout/IconLabelList"/>
    <dgm:cxn modelId="{D27DA396-2951-47BC-A298-B5341001DE4E}" type="presParOf" srcId="{730441E6-DCD0-4715-B992-9286D765C7E4}" destId="{78A35D8B-6FB2-4157-89D0-DD8AE9EB8ABF}" srcOrd="1" destOrd="0" presId="urn:microsoft.com/office/officeart/2018/2/layout/IconLabelList"/>
    <dgm:cxn modelId="{AAD44FCB-27AE-49A5-A10A-C3C64191C95F}" type="presParOf" srcId="{730441E6-DCD0-4715-B992-9286D765C7E4}" destId="{C4E2172C-5E21-431C-A3F5-BB7DDE195190}" srcOrd="2" destOrd="0" presId="urn:microsoft.com/office/officeart/2018/2/layout/IconLabelList"/>
    <dgm:cxn modelId="{EDE698F6-8913-421B-9B9E-C6EE779A5523}" type="presParOf" srcId="{76128652-9722-4724-B9A4-70560FAE6277}" destId="{9DF11975-BD0B-4936-8290-A2D47CA483F0}" srcOrd="3" destOrd="0" presId="urn:microsoft.com/office/officeart/2018/2/layout/IconLabelList"/>
    <dgm:cxn modelId="{33501573-8047-42CD-AB70-63EE4589DE2E}" type="presParOf" srcId="{76128652-9722-4724-B9A4-70560FAE6277}" destId="{64BC64F3-E530-4FE7-A4D8-85B8DDFD07E0}" srcOrd="4" destOrd="0" presId="urn:microsoft.com/office/officeart/2018/2/layout/IconLabelList"/>
    <dgm:cxn modelId="{F6619251-E60A-42A9-A24D-19DE9DD2EB88}" type="presParOf" srcId="{64BC64F3-E530-4FE7-A4D8-85B8DDFD07E0}" destId="{1BB21D36-FD0E-47EB-BB07-309D6A31A1C9}" srcOrd="0" destOrd="0" presId="urn:microsoft.com/office/officeart/2018/2/layout/IconLabelList"/>
    <dgm:cxn modelId="{8D9AF969-6C23-43A9-BA5C-A68C0EDBFA22}" type="presParOf" srcId="{64BC64F3-E530-4FE7-A4D8-85B8DDFD07E0}" destId="{4A490AC3-0663-4380-8484-F3A65C6E7702}" srcOrd="1" destOrd="0" presId="urn:microsoft.com/office/officeart/2018/2/layout/IconLabelList"/>
    <dgm:cxn modelId="{8B0F681F-B58B-4266-BEB0-24E7103B0655}" type="presParOf" srcId="{64BC64F3-E530-4FE7-A4D8-85B8DDFD07E0}" destId="{80F4FCDB-EABF-4CF5-BD44-B0B99B9F8A2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8F73DD-C424-4A82-8EBF-AFF2AB306BE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E2EB57-B360-4D04-9AA3-8C5EF4E7F657}">
      <dgm:prSet/>
      <dgm:spPr/>
      <dgm:t>
        <a:bodyPr/>
        <a:lstStyle/>
        <a:p>
          <a:r>
            <a:rPr lang="en-US"/>
            <a:t>Integrating Google Maps API</a:t>
          </a:r>
        </a:p>
      </dgm:t>
    </dgm:pt>
    <dgm:pt modelId="{5255A60E-EBCA-4929-9302-2203EF056E08}" type="parTrans" cxnId="{49963EBC-EBCA-48DB-B8D9-B7FB11A3F863}">
      <dgm:prSet/>
      <dgm:spPr/>
      <dgm:t>
        <a:bodyPr/>
        <a:lstStyle/>
        <a:p>
          <a:endParaRPr lang="en-US"/>
        </a:p>
      </dgm:t>
    </dgm:pt>
    <dgm:pt modelId="{9D133FCC-DE27-4862-9D51-064091E42C94}" type="sibTrans" cxnId="{49963EBC-EBCA-48DB-B8D9-B7FB11A3F863}">
      <dgm:prSet/>
      <dgm:spPr/>
      <dgm:t>
        <a:bodyPr/>
        <a:lstStyle/>
        <a:p>
          <a:endParaRPr lang="en-US"/>
        </a:p>
      </dgm:t>
    </dgm:pt>
    <dgm:pt modelId="{DA9C1F19-C7CF-4083-B93A-F9916DC283C2}">
      <dgm:prSet/>
      <dgm:spPr/>
      <dgm:t>
        <a:bodyPr/>
        <a:lstStyle/>
        <a:p>
          <a:r>
            <a:rPr lang="en-US" dirty="0"/>
            <a:t>Database Integration</a:t>
          </a:r>
        </a:p>
      </dgm:t>
    </dgm:pt>
    <dgm:pt modelId="{4A639DBF-092E-4E34-A150-A347A96C29AF}" type="parTrans" cxnId="{C982DE98-B605-4CAF-B53B-89233243843B}">
      <dgm:prSet/>
      <dgm:spPr/>
      <dgm:t>
        <a:bodyPr/>
        <a:lstStyle/>
        <a:p>
          <a:endParaRPr lang="en-US"/>
        </a:p>
      </dgm:t>
    </dgm:pt>
    <dgm:pt modelId="{55A659B2-399B-49A0-9A54-C4FE89CFD1F9}" type="sibTrans" cxnId="{C982DE98-B605-4CAF-B53B-89233243843B}">
      <dgm:prSet/>
      <dgm:spPr/>
      <dgm:t>
        <a:bodyPr/>
        <a:lstStyle/>
        <a:p>
          <a:endParaRPr lang="en-US"/>
        </a:p>
      </dgm:t>
    </dgm:pt>
    <dgm:pt modelId="{AAE911CC-0C26-4AAD-BA6A-1BC78A03ED32}" type="pres">
      <dgm:prSet presAssocID="{B78F73DD-C424-4A82-8EBF-AFF2AB306BE8}" presName="root" presStyleCnt="0">
        <dgm:presLayoutVars>
          <dgm:dir/>
          <dgm:resizeHandles val="exact"/>
        </dgm:presLayoutVars>
      </dgm:prSet>
      <dgm:spPr/>
    </dgm:pt>
    <dgm:pt modelId="{CCAF632F-0B6B-472B-AC0B-06ADCCD4B025}" type="pres">
      <dgm:prSet presAssocID="{D3E2EB57-B360-4D04-9AA3-8C5EF4E7F657}" presName="compNode" presStyleCnt="0"/>
      <dgm:spPr/>
    </dgm:pt>
    <dgm:pt modelId="{EDCC0849-168E-4C7B-9432-2CA8604BB2EB}" type="pres">
      <dgm:prSet presAssocID="{D3E2EB57-B360-4D04-9AA3-8C5EF4E7F657}" presName="bgRect" presStyleLbl="bgShp" presStyleIdx="0" presStyleCnt="2"/>
      <dgm:spPr/>
    </dgm:pt>
    <dgm:pt modelId="{51C91466-0865-441A-AC38-D8BA4A4C6F58}" type="pres">
      <dgm:prSet presAssocID="{D3E2EB57-B360-4D04-9AA3-8C5EF4E7F6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EE1DC590-830D-49F9-9B2A-75F31A3EFEBD}" type="pres">
      <dgm:prSet presAssocID="{D3E2EB57-B360-4D04-9AA3-8C5EF4E7F657}" presName="spaceRect" presStyleCnt="0"/>
      <dgm:spPr/>
    </dgm:pt>
    <dgm:pt modelId="{12B604EB-3294-4AD4-982E-177E5DBCD782}" type="pres">
      <dgm:prSet presAssocID="{D3E2EB57-B360-4D04-9AA3-8C5EF4E7F657}" presName="parTx" presStyleLbl="revTx" presStyleIdx="0" presStyleCnt="2">
        <dgm:presLayoutVars>
          <dgm:chMax val="0"/>
          <dgm:chPref val="0"/>
        </dgm:presLayoutVars>
      </dgm:prSet>
      <dgm:spPr/>
    </dgm:pt>
    <dgm:pt modelId="{91E14556-5493-43CE-A7F0-973CE0E45A5F}" type="pres">
      <dgm:prSet presAssocID="{9D133FCC-DE27-4862-9D51-064091E42C94}" presName="sibTrans" presStyleCnt="0"/>
      <dgm:spPr/>
    </dgm:pt>
    <dgm:pt modelId="{EC9039BD-BCC8-47E5-85B4-0430F2BCB6F5}" type="pres">
      <dgm:prSet presAssocID="{DA9C1F19-C7CF-4083-B93A-F9916DC283C2}" presName="compNode" presStyleCnt="0"/>
      <dgm:spPr/>
    </dgm:pt>
    <dgm:pt modelId="{B3CAAD30-AA29-498E-A91D-88E27180411E}" type="pres">
      <dgm:prSet presAssocID="{DA9C1F19-C7CF-4083-B93A-F9916DC283C2}" presName="bgRect" presStyleLbl="bgShp" presStyleIdx="1" presStyleCnt="2"/>
      <dgm:spPr/>
    </dgm:pt>
    <dgm:pt modelId="{AB2E8EFF-EDB0-4F53-B80B-23F806507391}" type="pres">
      <dgm:prSet presAssocID="{DA9C1F19-C7CF-4083-B93A-F9916DC283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6B975F1-C1C8-4700-9635-EEF066941363}" type="pres">
      <dgm:prSet presAssocID="{DA9C1F19-C7CF-4083-B93A-F9916DC283C2}" presName="spaceRect" presStyleCnt="0"/>
      <dgm:spPr/>
    </dgm:pt>
    <dgm:pt modelId="{E46C500B-715A-4B77-9305-D15689C6D6F2}" type="pres">
      <dgm:prSet presAssocID="{DA9C1F19-C7CF-4083-B93A-F9916DC283C2}" presName="parTx" presStyleLbl="revTx" presStyleIdx="1" presStyleCnt="2">
        <dgm:presLayoutVars>
          <dgm:chMax val="0"/>
          <dgm:chPref val="0"/>
        </dgm:presLayoutVars>
      </dgm:prSet>
      <dgm:spPr/>
    </dgm:pt>
  </dgm:ptLst>
  <dgm:cxnLst>
    <dgm:cxn modelId="{5D25B446-0470-4334-AAEB-EB445C144522}" type="presOf" srcId="{D3E2EB57-B360-4D04-9AA3-8C5EF4E7F657}" destId="{12B604EB-3294-4AD4-982E-177E5DBCD782}" srcOrd="0" destOrd="0" presId="urn:microsoft.com/office/officeart/2018/2/layout/IconVerticalSolidList"/>
    <dgm:cxn modelId="{C982DE98-B605-4CAF-B53B-89233243843B}" srcId="{B78F73DD-C424-4A82-8EBF-AFF2AB306BE8}" destId="{DA9C1F19-C7CF-4083-B93A-F9916DC283C2}" srcOrd="1" destOrd="0" parTransId="{4A639DBF-092E-4E34-A150-A347A96C29AF}" sibTransId="{55A659B2-399B-49A0-9A54-C4FE89CFD1F9}"/>
    <dgm:cxn modelId="{D765CD99-2B22-4B70-8A2F-0511D645D499}" type="presOf" srcId="{DA9C1F19-C7CF-4083-B93A-F9916DC283C2}" destId="{E46C500B-715A-4B77-9305-D15689C6D6F2}" srcOrd="0" destOrd="0" presId="urn:microsoft.com/office/officeart/2018/2/layout/IconVerticalSolidList"/>
    <dgm:cxn modelId="{49963EBC-EBCA-48DB-B8D9-B7FB11A3F863}" srcId="{B78F73DD-C424-4A82-8EBF-AFF2AB306BE8}" destId="{D3E2EB57-B360-4D04-9AA3-8C5EF4E7F657}" srcOrd="0" destOrd="0" parTransId="{5255A60E-EBCA-4929-9302-2203EF056E08}" sibTransId="{9D133FCC-DE27-4862-9D51-064091E42C94}"/>
    <dgm:cxn modelId="{FD76DCFE-CC0C-462C-BA1E-B4C262E45F9B}" type="presOf" srcId="{B78F73DD-C424-4A82-8EBF-AFF2AB306BE8}" destId="{AAE911CC-0C26-4AAD-BA6A-1BC78A03ED32}" srcOrd="0" destOrd="0" presId="urn:microsoft.com/office/officeart/2018/2/layout/IconVerticalSolidList"/>
    <dgm:cxn modelId="{A0F57538-7C7A-44FF-B646-47803E2DFB11}" type="presParOf" srcId="{AAE911CC-0C26-4AAD-BA6A-1BC78A03ED32}" destId="{CCAF632F-0B6B-472B-AC0B-06ADCCD4B025}" srcOrd="0" destOrd="0" presId="urn:microsoft.com/office/officeart/2018/2/layout/IconVerticalSolidList"/>
    <dgm:cxn modelId="{CF696BBC-A7CB-4231-81A3-61A065A18E2F}" type="presParOf" srcId="{CCAF632F-0B6B-472B-AC0B-06ADCCD4B025}" destId="{EDCC0849-168E-4C7B-9432-2CA8604BB2EB}" srcOrd="0" destOrd="0" presId="urn:microsoft.com/office/officeart/2018/2/layout/IconVerticalSolidList"/>
    <dgm:cxn modelId="{163F93D7-6ECB-4AAD-AC22-E74D48209127}" type="presParOf" srcId="{CCAF632F-0B6B-472B-AC0B-06ADCCD4B025}" destId="{51C91466-0865-441A-AC38-D8BA4A4C6F58}" srcOrd="1" destOrd="0" presId="urn:microsoft.com/office/officeart/2018/2/layout/IconVerticalSolidList"/>
    <dgm:cxn modelId="{8787B664-88CD-4E2E-9ACB-D9201DE1773B}" type="presParOf" srcId="{CCAF632F-0B6B-472B-AC0B-06ADCCD4B025}" destId="{EE1DC590-830D-49F9-9B2A-75F31A3EFEBD}" srcOrd="2" destOrd="0" presId="urn:microsoft.com/office/officeart/2018/2/layout/IconVerticalSolidList"/>
    <dgm:cxn modelId="{B0E9D4AE-CB40-422C-883F-37E723C61AD7}" type="presParOf" srcId="{CCAF632F-0B6B-472B-AC0B-06ADCCD4B025}" destId="{12B604EB-3294-4AD4-982E-177E5DBCD782}" srcOrd="3" destOrd="0" presId="urn:microsoft.com/office/officeart/2018/2/layout/IconVerticalSolidList"/>
    <dgm:cxn modelId="{5ABD12D5-9B68-450A-9E8C-ED722437D79F}" type="presParOf" srcId="{AAE911CC-0C26-4AAD-BA6A-1BC78A03ED32}" destId="{91E14556-5493-43CE-A7F0-973CE0E45A5F}" srcOrd="1" destOrd="0" presId="urn:microsoft.com/office/officeart/2018/2/layout/IconVerticalSolidList"/>
    <dgm:cxn modelId="{EB3DD790-A588-43A1-89CA-4E249338ADD3}" type="presParOf" srcId="{AAE911CC-0C26-4AAD-BA6A-1BC78A03ED32}" destId="{EC9039BD-BCC8-47E5-85B4-0430F2BCB6F5}" srcOrd="2" destOrd="0" presId="urn:microsoft.com/office/officeart/2018/2/layout/IconVerticalSolidList"/>
    <dgm:cxn modelId="{41ED8256-E28F-4B7A-98E4-5AE0F0D3EEA8}" type="presParOf" srcId="{EC9039BD-BCC8-47E5-85B4-0430F2BCB6F5}" destId="{B3CAAD30-AA29-498E-A91D-88E27180411E}" srcOrd="0" destOrd="0" presId="urn:microsoft.com/office/officeart/2018/2/layout/IconVerticalSolidList"/>
    <dgm:cxn modelId="{6866EF8E-CF11-47E3-98B3-BCE4BE2BF0DC}" type="presParOf" srcId="{EC9039BD-BCC8-47E5-85B4-0430F2BCB6F5}" destId="{AB2E8EFF-EDB0-4F53-B80B-23F806507391}" srcOrd="1" destOrd="0" presId="urn:microsoft.com/office/officeart/2018/2/layout/IconVerticalSolidList"/>
    <dgm:cxn modelId="{105373E3-9AA0-4ECF-9E23-9490E899BD23}" type="presParOf" srcId="{EC9039BD-BCC8-47E5-85B4-0430F2BCB6F5}" destId="{56B975F1-C1C8-4700-9635-EEF066941363}" srcOrd="2" destOrd="0" presId="urn:microsoft.com/office/officeart/2018/2/layout/IconVerticalSolidList"/>
    <dgm:cxn modelId="{04475392-6F05-41F4-A2A0-9FF0299A0923}" type="presParOf" srcId="{EC9039BD-BCC8-47E5-85B4-0430F2BCB6F5}" destId="{E46C500B-715A-4B77-9305-D15689C6D6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A597A-2AA8-44A4-AA4A-89292E781B2A}">
      <dsp:nvSpPr>
        <dsp:cNvPr id="0" name=""/>
        <dsp:cNvSpPr/>
      </dsp:nvSpPr>
      <dsp:spPr>
        <a:xfrm>
          <a:off x="666852" y="593091"/>
          <a:ext cx="880485" cy="880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7279DF-55C9-44CF-9142-FC52351CE6BB}">
      <dsp:nvSpPr>
        <dsp:cNvPr id="0" name=""/>
        <dsp:cNvSpPr/>
      </dsp:nvSpPr>
      <dsp:spPr>
        <a:xfrm>
          <a:off x="128778" y="1806052"/>
          <a:ext cx="19566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Login and Sign Up Screens</a:t>
          </a:r>
        </a:p>
      </dsp:txBody>
      <dsp:txXfrm>
        <a:off x="128778" y="1806052"/>
        <a:ext cx="1956633" cy="720000"/>
      </dsp:txXfrm>
    </dsp:sp>
    <dsp:sp modelId="{22BC4D17-FF1C-481B-8AD2-5277D66FC4A4}">
      <dsp:nvSpPr>
        <dsp:cNvPr id="0" name=""/>
        <dsp:cNvSpPr/>
      </dsp:nvSpPr>
      <dsp:spPr>
        <a:xfrm>
          <a:off x="2965897" y="593091"/>
          <a:ext cx="880485" cy="8804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7CC4C-FFE9-44D1-827D-0C0D025EA290}">
      <dsp:nvSpPr>
        <dsp:cNvPr id="0" name=""/>
        <dsp:cNvSpPr/>
      </dsp:nvSpPr>
      <dsp:spPr>
        <a:xfrm>
          <a:off x="2427823" y="1806052"/>
          <a:ext cx="19566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Integration with Google Maps</a:t>
          </a:r>
        </a:p>
      </dsp:txBody>
      <dsp:txXfrm>
        <a:off x="2427823" y="1806052"/>
        <a:ext cx="1956633" cy="720000"/>
      </dsp:txXfrm>
    </dsp:sp>
    <dsp:sp modelId="{D4F5DD09-2078-4F8D-A136-296A1C1160F4}">
      <dsp:nvSpPr>
        <dsp:cNvPr id="0" name=""/>
        <dsp:cNvSpPr/>
      </dsp:nvSpPr>
      <dsp:spPr>
        <a:xfrm>
          <a:off x="5264942" y="593091"/>
          <a:ext cx="880485" cy="8804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053EE-0653-4B96-BA57-10F9E120D9AF}">
      <dsp:nvSpPr>
        <dsp:cNvPr id="0" name=""/>
        <dsp:cNvSpPr/>
      </dsp:nvSpPr>
      <dsp:spPr>
        <a:xfrm>
          <a:off x="4726867" y="1806052"/>
          <a:ext cx="19566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Viewing Boat Details</a:t>
          </a:r>
        </a:p>
      </dsp:txBody>
      <dsp:txXfrm>
        <a:off x="4726867" y="1806052"/>
        <a:ext cx="1956633" cy="720000"/>
      </dsp:txXfrm>
    </dsp:sp>
    <dsp:sp modelId="{F9916AA6-5ADA-4DCE-A5B7-8314473C91A2}">
      <dsp:nvSpPr>
        <dsp:cNvPr id="0" name=""/>
        <dsp:cNvSpPr/>
      </dsp:nvSpPr>
      <dsp:spPr>
        <a:xfrm>
          <a:off x="1816375" y="3015211"/>
          <a:ext cx="880485" cy="8804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E099C-234E-42AC-BCE3-DF8B28010A38}">
      <dsp:nvSpPr>
        <dsp:cNvPr id="0" name=""/>
        <dsp:cNvSpPr/>
      </dsp:nvSpPr>
      <dsp:spPr>
        <a:xfrm>
          <a:off x="1278300" y="4228172"/>
          <a:ext cx="19566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Profile Management</a:t>
          </a:r>
        </a:p>
      </dsp:txBody>
      <dsp:txXfrm>
        <a:off x="1278300" y="4228172"/>
        <a:ext cx="1956633" cy="720000"/>
      </dsp:txXfrm>
    </dsp:sp>
    <dsp:sp modelId="{B6F47A3A-824A-44B5-AAD2-455013787E4D}">
      <dsp:nvSpPr>
        <dsp:cNvPr id="0" name=""/>
        <dsp:cNvSpPr/>
      </dsp:nvSpPr>
      <dsp:spPr>
        <a:xfrm>
          <a:off x="4115419" y="3015211"/>
          <a:ext cx="880485" cy="8804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E94BF-F4E9-4129-84C9-748E1B5F285C}">
      <dsp:nvSpPr>
        <dsp:cNvPr id="0" name=""/>
        <dsp:cNvSpPr/>
      </dsp:nvSpPr>
      <dsp:spPr>
        <a:xfrm>
          <a:off x="3577345" y="4228172"/>
          <a:ext cx="195663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Cloud Database Integration</a:t>
          </a:r>
        </a:p>
      </dsp:txBody>
      <dsp:txXfrm>
        <a:off x="3577345" y="4228172"/>
        <a:ext cx="195663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049E9-CE15-4F78-B144-FEB5E8ED1E5C}">
      <dsp:nvSpPr>
        <dsp:cNvPr id="0" name=""/>
        <dsp:cNvSpPr/>
      </dsp:nvSpPr>
      <dsp:spPr>
        <a:xfrm>
          <a:off x="1099641" y="670106"/>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1CBAF-097A-4965-B7C0-927D26C70DB2}">
      <dsp:nvSpPr>
        <dsp:cNvPr id="0" name=""/>
        <dsp:cNvSpPr/>
      </dsp:nvSpPr>
      <dsp:spPr>
        <a:xfrm>
          <a:off x="316987"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Firebase Authentication for Secure Login</a:t>
          </a:r>
        </a:p>
      </dsp:txBody>
      <dsp:txXfrm>
        <a:off x="316987" y="2304069"/>
        <a:ext cx="2846016" cy="720000"/>
      </dsp:txXfrm>
    </dsp:sp>
    <dsp:sp modelId="{5ED12A12-B84C-4C72-A934-C3D922F93EC3}">
      <dsp:nvSpPr>
        <dsp:cNvPr id="0" name=""/>
        <dsp:cNvSpPr/>
      </dsp:nvSpPr>
      <dsp:spPr>
        <a:xfrm>
          <a:off x="4443710" y="670106"/>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FE1F4-0C82-43E8-BCF1-F41F7A511567}">
      <dsp:nvSpPr>
        <dsp:cNvPr id="0" name=""/>
        <dsp:cNvSpPr/>
      </dsp:nvSpPr>
      <dsp:spPr>
        <a:xfrm>
          <a:off x="3661055"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Integration with Google Maps for Location Services</a:t>
          </a:r>
        </a:p>
      </dsp:txBody>
      <dsp:txXfrm>
        <a:off x="3661055" y="2304069"/>
        <a:ext cx="2846016" cy="720000"/>
      </dsp:txXfrm>
    </dsp:sp>
    <dsp:sp modelId="{FD82E7CC-9893-4C58-9FD4-46C054887B86}">
      <dsp:nvSpPr>
        <dsp:cNvPr id="0" name=""/>
        <dsp:cNvSpPr/>
      </dsp:nvSpPr>
      <dsp:spPr>
        <a:xfrm>
          <a:off x="7787779" y="670106"/>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28B38-2D65-4F87-9EE5-CD8EFD963B7A}">
      <dsp:nvSpPr>
        <dsp:cNvPr id="0" name=""/>
        <dsp:cNvSpPr/>
      </dsp:nvSpPr>
      <dsp:spPr>
        <a:xfrm>
          <a:off x="7005124"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Cloud Database for Storing Boat Listings and User Data</a:t>
          </a:r>
        </a:p>
      </dsp:txBody>
      <dsp:txXfrm>
        <a:off x="7005124" y="2304069"/>
        <a:ext cx="284601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942B3-2713-4B5D-9221-45ADD1185E70}">
      <dsp:nvSpPr>
        <dsp:cNvPr id="0" name=""/>
        <dsp:cNvSpPr/>
      </dsp:nvSpPr>
      <dsp:spPr>
        <a:xfrm>
          <a:off x="1099641" y="670106"/>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D6995-336B-47CA-9056-2C16E8E4533A}">
      <dsp:nvSpPr>
        <dsp:cNvPr id="0" name=""/>
        <dsp:cNvSpPr/>
      </dsp:nvSpPr>
      <dsp:spPr>
        <a:xfrm>
          <a:off x="316987"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Social Media Sharing for Sharing Boat Listings</a:t>
          </a:r>
        </a:p>
      </dsp:txBody>
      <dsp:txXfrm>
        <a:off x="316987" y="2304069"/>
        <a:ext cx="2846016" cy="720000"/>
      </dsp:txXfrm>
    </dsp:sp>
    <dsp:sp modelId="{E3EAA385-9C45-4176-8DE2-E7D54712FFA0}">
      <dsp:nvSpPr>
        <dsp:cNvPr id="0" name=""/>
        <dsp:cNvSpPr/>
      </dsp:nvSpPr>
      <dsp:spPr>
        <a:xfrm>
          <a:off x="4443710" y="670106"/>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2172C-5E21-431C-A3F5-BB7DDE195190}">
      <dsp:nvSpPr>
        <dsp:cNvPr id="0" name=""/>
        <dsp:cNvSpPr/>
      </dsp:nvSpPr>
      <dsp:spPr>
        <a:xfrm>
          <a:off x="3661055"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Chat Functionality for Communication with Boat Owners</a:t>
          </a:r>
        </a:p>
      </dsp:txBody>
      <dsp:txXfrm>
        <a:off x="3661055" y="2304069"/>
        <a:ext cx="2846016" cy="720000"/>
      </dsp:txXfrm>
    </dsp:sp>
    <dsp:sp modelId="{1BB21D36-FD0E-47EB-BB07-309D6A31A1C9}">
      <dsp:nvSpPr>
        <dsp:cNvPr id="0" name=""/>
        <dsp:cNvSpPr/>
      </dsp:nvSpPr>
      <dsp:spPr>
        <a:xfrm>
          <a:off x="7787779" y="670106"/>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4FCDB-EABF-4CF5-BD44-B0B99B9F8A24}">
      <dsp:nvSpPr>
        <dsp:cNvPr id="0" name=""/>
        <dsp:cNvSpPr/>
      </dsp:nvSpPr>
      <dsp:spPr>
        <a:xfrm>
          <a:off x="7005124"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Owner Rating System for User Feedback</a:t>
          </a:r>
        </a:p>
      </dsp:txBody>
      <dsp:txXfrm>
        <a:off x="7005124" y="2304069"/>
        <a:ext cx="284601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C0849-168E-4C7B-9432-2CA8604BB2EB}">
      <dsp:nvSpPr>
        <dsp:cNvPr id="0" name=""/>
        <dsp:cNvSpPr/>
      </dsp:nvSpPr>
      <dsp:spPr>
        <a:xfrm>
          <a:off x="0" y="895997"/>
          <a:ext cx="6364224" cy="165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91466-0865-441A-AC38-D8BA4A4C6F58}">
      <dsp:nvSpPr>
        <dsp:cNvPr id="0" name=""/>
        <dsp:cNvSpPr/>
      </dsp:nvSpPr>
      <dsp:spPr>
        <a:xfrm>
          <a:off x="500380" y="1268181"/>
          <a:ext cx="909782" cy="909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604EB-3294-4AD4-982E-177E5DBCD782}">
      <dsp:nvSpPr>
        <dsp:cNvPr id="0" name=""/>
        <dsp:cNvSpPr/>
      </dsp:nvSpPr>
      <dsp:spPr>
        <a:xfrm>
          <a:off x="1910542" y="895997"/>
          <a:ext cx="4453681" cy="165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064" tIns="175064" rIns="175064" bIns="175064" numCol="1" spcCol="1270" anchor="ctr" anchorCtr="0">
          <a:noAutofit/>
        </a:bodyPr>
        <a:lstStyle/>
        <a:p>
          <a:pPr marL="0" lvl="0" indent="0" algn="l" defTabSz="1111250">
            <a:lnSpc>
              <a:spcPct val="90000"/>
            </a:lnSpc>
            <a:spcBef>
              <a:spcPct val="0"/>
            </a:spcBef>
            <a:spcAft>
              <a:spcPct val="35000"/>
            </a:spcAft>
            <a:buNone/>
          </a:pPr>
          <a:r>
            <a:rPr lang="en-US" sz="2500" kern="1200"/>
            <a:t>Integrating Google Maps API</a:t>
          </a:r>
        </a:p>
      </dsp:txBody>
      <dsp:txXfrm>
        <a:off x="1910542" y="895997"/>
        <a:ext cx="4453681" cy="1654149"/>
      </dsp:txXfrm>
    </dsp:sp>
    <dsp:sp modelId="{B3CAAD30-AA29-498E-A91D-88E27180411E}">
      <dsp:nvSpPr>
        <dsp:cNvPr id="0" name=""/>
        <dsp:cNvSpPr/>
      </dsp:nvSpPr>
      <dsp:spPr>
        <a:xfrm>
          <a:off x="0" y="2963684"/>
          <a:ext cx="6364224" cy="165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E8EFF-EDB0-4F53-B80B-23F806507391}">
      <dsp:nvSpPr>
        <dsp:cNvPr id="0" name=""/>
        <dsp:cNvSpPr/>
      </dsp:nvSpPr>
      <dsp:spPr>
        <a:xfrm>
          <a:off x="500380" y="3335868"/>
          <a:ext cx="909782" cy="909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6C500B-715A-4B77-9305-D15689C6D6F2}">
      <dsp:nvSpPr>
        <dsp:cNvPr id="0" name=""/>
        <dsp:cNvSpPr/>
      </dsp:nvSpPr>
      <dsp:spPr>
        <a:xfrm>
          <a:off x="1910542" y="2963684"/>
          <a:ext cx="4453681" cy="165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064" tIns="175064" rIns="175064" bIns="175064" numCol="1" spcCol="1270" anchor="ctr" anchorCtr="0">
          <a:noAutofit/>
        </a:bodyPr>
        <a:lstStyle/>
        <a:p>
          <a:pPr marL="0" lvl="0" indent="0" algn="l" defTabSz="1111250">
            <a:lnSpc>
              <a:spcPct val="90000"/>
            </a:lnSpc>
            <a:spcBef>
              <a:spcPct val="0"/>
            </a:spcBef>
            <a:spcAft>
              <a:spcPct val="35000"/>
            </a:spcAft>
            <a:buNone/>
          </a:pPr>
          <a:r>
            <a:rPr lang="en-US" sz="2500" kern="1200" dirty="0"/>
            <a:t>Database Integration</a:t>
          </a:r>
        </a:p>
      </dsp:txBody>
      <dsp:txXfrm>
        <a:off x="1910542" y="2963684"/>
        <a:ext cx="4453681" cy="16541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78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833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89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933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308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8156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0930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3956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608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459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16827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59294142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7D5F0E-3E80-0F14-1D14-A74602FE2BD7}"/>
              </a:ext>
            </a:extLst>
          </p:cNvPr>
          <p:cNvPicPr>
            <a:picLocks noChangeAspect="1"/>
          </p:cNvPicPr>
          <p:nvPr/>
        </p:nvPicPr>
        <p:blipFill rotWithShape="1">
          <a:blip r:embed="rId2"/>
          <a:srcRect/>
          <a:stretch/>
        </p:blipFill>
        <p:spPr>
          <a:xfrm>
            <a:off x="1"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96A45-D4E1-7301-3A97-CC4D3C884073}"/>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sz="3600" dirty="0">
                <a:solidFill>
                  <a:schemeClr val="bg1"/>
                </a:solidFill>
              </a:rPr>
              <a:t>Boat Finder</a:t>
            </a:r>
            <a:br>
              <a:rPr lang="en-US" sz="3600" dirty="0">
                <a:solidFill>
                  <a:schemeClr val="bg1"/>
                </a:solidFill>
              </a:rPr>
            </a:br>
            <a:r>
              <a:rPr lang="en-US" sz="3600" dirty="0">
                <a:solidFill>
                  <a:schemeClr val="bg1"/>
                </a:solidFill>
              </a:rPr>
              <a:t>Progress PPT</a:t>
            </a:r>
          </a:p>
        </p:txBody>
      </p:sp>
      <p:sp>
        <p:nvSpPr>
          <p:cNvPr id="3" name="Subtitle 2">
            <a:extLst>
              <a:ext uri="{FF2B5EF4-FFF2-40B4-BE49-F238E27FC236}">
                <a16:creationId xmlns:a16="http://schemas.microsoft.com/office/drawing/2014/main" id="{3F4C6358-3A50-6E91-912D-2B4F615C5A0F}"/>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dirty="0">
                <a:solidFill>
                  <a:schemeClr val="bg1"/>
                </a:solidFill>
              </a:rPr>
              <a:t>Mobile Commerce Technology</a:t>
            </a:r>
            <a:br>
              <a:rPr lang="en-US" sz="1800" dirty="0">
                <a:solidFill>
                  <a:schemeClr val="bg1"/>
                </a:solidFill>
              </a:rPr>
            </a:br>
            <a:br>
              <a:rPr lang="en-US" sz="1800" dirty="0">
                <a:solidFill>
                  <a:schemeClr val="bg1"/>
                </a:solidFill>
              </a:rPr>
            </a:br>
            <a:r>
              <a:rPr lang="en-US" sz="1800" dirty="0">
                <a:solidFill>
                  <a:schemeClr val="bg1"/>
                </a:solidFill>
              </a:rPr>
              <a:t>By :- (Group 5)Gurdarshan Singh and Amit Morade</a:t>
            </a:r>
          </a:p>
        </p:txBody>
      </p:sp>
      <p:cxnSp>
        <p:nvCxnSpPr>
          <p:cNvPr id="22" name="Straight Connector 21">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60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boat in water">
            <a:extLst>
              <a:ext uri="{FF2B5EF4-FFF2-40B4-BE49-F238E27FC236}">
                <a16:creationId xmlns:a16="http://schemas.microsoft.com/office/drawing/2014/main" id="{3B44E806-BCA8-85B0-6E3A-DB0DAE64F4CE}"/>
              </a:ext>
            </a:extLst>
          </p:cNvPr>
          <p:cNvPicPr>
            <a:picLocks noChangeAspect="1"/>
          </p:cNvPicPr>
          <p:nvPr/>
        </p:nvPicPr>
        <p:blipFill rotWithShape="1">
          <a:blip r:embed="rId2"/>
          <a:srcRect l="8236" r="7381" b="-1"/>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17FF72-BAA9-361D-4885-38285677DD7F}"/>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Introduction</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EC0CA5-B8BB-C793-7418-D96CD79E229B}"/>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en-US" sz="1700" dirty="0">
                <a:solidFill>
                  <a:schemeClr val="bg1"/>
                </a:solidFill>
              </a:rPr>
              <a:t>The Boat Finder application is a platform aimed at revolutionizing the boat rental industry. With a comprehensive set of features, it aims to bridge the gap between boat owners and users, offering a seamless and convenient rental experience. </a:t>
            </a:r>
          </a:p>
        </p:txBody>
      </p:sp>
    </p:spTree>
    <p:extLst>
      <p:ext uri="{BB962C8B-B14F-4D97-AF65-F5344CB8AC3E}">
        <p14:creationId xmlns:p14="http://schemas.microsoft.com/office/powerpoint/2010/main" val="298643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61139-B85E-C873-3779-085FF309E634}"/>
              </a:ext>
            </a:extLst>
          </p:cNvPr>
          <p:cNvSpPr>
            <a:spLocks noGrp="1"/>
          </p:cNvSpPr>
          <p:nvPr>
            <p:ph type="title"/>
          </p:nvPr>
        </p:nvSpPr>
        <p:spPr>
          <a:xfrm>
            <a:off x="659234" y="957447"/>
            <a:ext cx="3383280" cy="4943105"/>
          </a:xfrm>
        </p:spPr>
        <p:txBody>
          <a:bodyPr anchor="ctr">
            <a:normAutofit/>
          </a:bodyPr>
          <a:lstStyle/>
          <a:p>
            <a:r>
              <a:rPr lang="en-US" sz="3700"/>
              <a:t>Main Functionality</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2659B34-7A28-227F-6374-02478178995E}"/>
              </a:ext>
            </a:extLst>
          </p:cNvPr>
          <p:cNvGraphicFramePr>
            <a:graphicFrameLocks noGrp="1"/>
          </p:cNvGraphicFramePr>
          <p:nvPr>
            <p:ph idx="1"/>
            <p:extLst>
              <p:ext uri="{D42A27DB-BD31-4B8C-83A1-F6EECF244321}">
                <p14:modId xmlns:p14="http://schemas.microsoft.com/office/powerpoint/2010/main" val="2112893748"/>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813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6D56E-5C73-BB3E-BFEE-5DB17331CB78}"/>
              </a:ext>
            </a:extLst>
          </p:cNvPr>
          <p:cNvSpPr>
            <a:spLocks noGrp="1"/>
          </p:cNvSpPr>
          <p:nvPr>
            <p:ph type="title"/>
          </p:nvPr>
        </p:nvSpPr>
        <p:spPr>
          <a:xfrm>
            <a:off x="841248" y="685800"/>
            <a:ext cx="10506456" cy="1157005"/>
          </a:xfrm>
        </p:spPr>
        <p:txBody>
          <a:bodyPr anchor="b">
            <a:normAutofit/>
          </a:bodyPr>
          <a:lstStyle/>
          <a:p>
            <a:r>
              <a:rPr lang="en-US" sz="4800" dirty="0"/>
              <a:t>Current Layouts</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login form&#10;&#10;Description automatically generated">
            <a:extLst>
              <a:ext uri="{FF2B5EF4-FFF2-40B4-BE49-F238E27FC236}">
                <a16:creationId xmlns:a16="http://schemas.microsoft.com/office/drawing/2014/main" id="{9DEA51B8-EEE6-4962-28E4-C7FD88EBB653}"/>
              </a:ext>
            </a:extLst>
          </p:cNvPr>
          <p:cNvPicPr>
            <a:picLocks noChangeAspect="1"/>
          </p:cNvPicPr>
          <p:nvPr/>
        </p:nvPicPr>
        <p:blipFill>
          <a:blip r:embed="rId2"/>
          <a:stretch>
            <a:fillRect/>
          </a:stretch>
        </p:blipFill>
        <p:spPr>
          <a:xfrm>
            <a:off x="3196973" y="2295253"/>
            <a:ext cx="1803234" cy="3876947"/>
          </a:xfrm>
          <a:prstGeom prst="rect">
            <a:avLst/>
          </a:prstGeom>
        </p:spPr>
      </p:pic>
      <p:pic>
        <p:nvPicPr>
          <p:cNvPr id="9" name="Picture 8" descr="A screenshot of a phone&#10;&#10;Description automatically generated">
            <a:extLst>
              <a:ext uri="{FF2B5EF4-FFF2-40B4-BE49-F238E27FC236}">
                <a16:creationId xmlns:a16="http://schemas.microsoft.com/office/drawing/2014/main" id="{F43F8C91-04E8-09BB-DC86-1F7CBBED812F}"/>
              </a:ext>
            </a:extLst>
          </p:cNvPr>
          <p:cNvPicPr>
            <a:picLocks noChangeAspect="1"/>
          </p:cNvPicPr>
          <p:nvPr/>
        </p:nvPicPr>
        <p:blipFill>
          <a:blip r:embed="rId3"/>
          <a:stretch>
            <a:fillRect/>
          </a:stretch>
        </p:blipFill>
        <p:spPr>
          <a:xfrm>
            <a:off x="5148387" y="2295253"/>
            <a:ext cx="1886082" cy="3876947"/>
          </a:xfrm>
          <a:prstGeom prst="rect">
            <a:avLst/>
          </a:prstGeom>
        </p:spPr>
      </p:pic>
      <p:pic>
        <p:nvPicPr>
          <p:cNvPr id="11" name="Picture 10" descr="A screenshot of a cellphone&#10;&#10;Description automatically generated">
            <a:extLst>
              <a:ext uri="{FF2B5EF4-FFF2-40B4-BE49-F238E27FC236}">
                <a16:creationId xmlns:a16="http://schemas.microsoft.com/office/drawing/2014/main" id="{8AB30B1C-A3C8-EA9E-6002-739520DB9342}"/>
              </a:ext>
            </a:extLst>
          </p:cNvPr>
          <p:cNvPicPr>
            <a:picLocks noChangeAspect="1"/>
          </p:cNvPicPr>
          <p:nvPr/>
        </p:nvPicPr>
        <p:blipFill>
          <a:blip r:embed="rId4"/>
          <a:stretch>
            <a:fillRect/>
          </a:stretch>
        </p:blipFill>
        <p:spPr>
          <a:xfrm>
            <a:off x="7182649" y="2295252"/>
            <a:ext cx="1803234" cy="387694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BDBBBB35-0ABE-F45F-34D4-047B539C4574}"/>
              </a:ext>
            </a:extLst>
          </p:cNvPr>
          <p:cNvPicPr>
            <a:picLocks noChangeAspect="1"/>
          </p:cNvPicPr>
          <p:nvPr/>
        </p:nvPicPr>
        <p:blipFill>
          <a:blip r:embed="rId5"/>
          <a:stretch>
            <a:fillRect/>
          </a:stretch>
        </p:blipFill>
        <p:spPr>
          <a:xfrm>
            <a:off x="9134063" y="2295253"/>
            <a:ext cx="1886082" cy="3876947"/>
          </a:xfrm>
          <a:prstGeom prst="rect">
            <a:avLst/>
          </a:prstGeom>
        </p:spPr>
      </p:pic>
      <p:pic>
        <p:nvPicPr>
          <p:cNvPr id="14" name="Picture 13">
            <a:extLst>
              <a:ext uri="{FF2B5EF4-FFF2-40B4-BE49-F238E27FC236}">
                <a16:creationId xmlns:a16="http://schemas.microsoft.com/office/drawing/2014/main" id="{BEF21BE6-69B8-2115-136C-8242F3EEBB87}"/>
              </a:ext>
            </a:extLst>
          </p:cNvPr>
          <p:cNvPicPr>
            <a:picLocks noChangeAspect="1"/>
          </p:cNvPicPr>
          <p:nvPr/>
        </p:nvPicPr>
        <p:blipFill>
          <a:blip r:embed="rId6"/>
          <a:stretch>
            <a:fillRect/>
          </a:stretch>
        </p:blipFill>
        <p:spPr>
          <a:xfrm>
            <a:off x="1245559" y="2295252"/>
            <a:ext cx="1803234" cy="3909449"/>
          </a:xfrm>
          <a:prstGeom prst="rect">
            <a:avLst/>
          </a:prstGeom>
        </p:spPr>
      </p:pic>
    </p:spTree>
    <p:extLst>
      <p:ext uri="{BB962C8B-B14F-4D97-AF65-F5344CB8AC3E}">
        <p14:creationId xmlns:p14="http://schemas.microsoft.com/office/powerpoint/2010/main" val="1141500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C6D56E-5C73-BB3E-BFEE-5DB17331CB78}"/>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Planned Layouts</a:t>
            </a:r>
          </a:p>
        </p:txBody>
      </p:sp>
      <p:sp>
        <p:nvSpPr>
          <p:cNvPr id="1039" name="Rectangle 103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phone&#10;&#10;Description automatically generated">
            <a:extLst>
              <a:ext uri="{FF2B5EF4-FFF2-40B4-BE49-F238E27FC236}">
                <a16:creationId xmlns:a16="http://schemas.microsoft.com/office/drawing/2014/main" id="{2742EEE9-5ABF-7F5F-6E77-5ABDAFCF74ED}"/>
              </a:ext>
            </a:extLst>
          </p:cNvPr>
          <p:cNvPicPr>
            <a:picLocks noChangeAspect="1"/>
          </p:cNvPicPr>
          <p:nvPr/>
        </p:nvPicPr>
        <p:blipFill>
          <a:blip r:embed="rId2"/>
          <a:stretch>
            <a:fillRect/>
          </a:stretch>
        </p:blipFill>
        <p:spPr>
          <a:xfrm>
            <a:off x="1114330" y="2091095"/>
            <a:ext cx="2114739" cy="4160520"/>
          </a:xfrm>
          <a:prstGeom prst="rect">
            <a:avLst/>
          </a:prstGeom>
        </p:spPr>
      </p:pic>
      <p:pic>
        <p:nvPicPr>
          <p:cNvPr id="1026" name="Picture 2" descr="How to make my Android app appear in the share list of another specific app  - Stack Overflow">
            <a:extLst>
              <a:ext uri="{FF2B5EF4-FFF2-40B4-BE49-F238E27FC236}">
                <a16:creationId xmlns:a16="http://schemas.microsoft.com/office/drawing/2014/main" id="{15CF249E-A58F-ACBA-0E17-5AD2FCF35F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5854" y="2086081"/>
            <a:ext cx="2340292" cy="41605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phone&#10;&#10;Description automatically generated">
            <a:extLst>
              <a:ext uri="{FF2B5EF4-FFF2-40B4-BE49-F238E27FC236}">
                <a16:creationId xmlns:a16="http://schemas.microsoft.com/office/drawing/2014/main" id="{BDABCB2B-5818-EC32-2CD1-023AFC768110}"/>
              </a:ext>
            </a:extLst>
          </p:cNvPr>
          <p:cNvPicPr>
            <a:picLocks noChangeAspect="1"/>
          </p:cNvPicPr>
          <p:nvPr/>
        </p:nvPicPr>
        <p:blipFill>
          <a:blip r:embed="rId4"/>
          <a:stretch>
            <a:fillRect/>
          </a:stretch>
        </p:blipFill>
        <p:spPr>
          <a:xfrm>
            <a:off x="8831504" y="2086081"/>
            <a:ext cx="2371496" cy="4160520"/>
          </a:xfrm>
          <a:prstGeom prst="rect">
            <a:avLst/>
          </a:prstGeom>
        </p:spPr>
      </p:pic>
    </p:spTree>
    <p:extLst>
      <p:ext uri="{BB962C8B-B14F-4D97-AF65-F5344CB8AC3E}">
        <p14:creationId xmlns:p14="http://schemas.microsoft.com/office/powerpoint/2010/main" val="329562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9007-749F-6769-3D35-72511BC01210}"/>
              </a:ext>
            </a:extLst>
          </p:cNvPr>
          <p:cNvSpPr>
            <a:spLocks noGrp="1"/>
          </p:cNvSpPr>
          <p:nvPr>
            <p:ph type="title"/>
          </p:nvPr>
        </p:nvSpPr>
        <p:spPr/>
        <p:txBody>
          <a:bodyPr/>
          <a:lstStyle/>
          <a:p>
            <a:r>
              <a:rPr lang="en-US" dirty="0"/>
              <a:t>Advanced Features Implemented</a:t>
            </a:r>
          </a:p>
        </p:txBody>
      </p:sp>
      <p:graphicFrame>
        <p:nvGraphicFramePr>
          <p:cNvPr id="5" name="Content Placeholder 2">
            <a:extLst>
              <a:ext uri="{FF2B5EF4-FFF2-40B4-BE49-F238E27FC236}">
                <a16:creationId xmlns:a16="http://schemas.microsoft.com/office/drawing/2014/main" id="{0CDE3185-BA8A-25D2-6AFC-510027137443}"/>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264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28B9-C995-EC45-3936-230BB48D7F67}"/>
              </a:ext>
            </a:extLst>
          </p:cNvPr>
          <p:cNvSpPr>
            <a:spLocks noGrp="1"/>
          </p:cNvSpPr>
          <p:nvPr>
            <p:ph type="title"/>
          </p:nvPr>
        </p:nvSpPr>
        <p:spPr/>
        <p:txBody>
          <a:bodyPr/>
          <a:lstStyle/>
          <a:p>
            <a:r>
              <a:rPr lang="en-US" dirty="0"/>
              <a:t>Advanced Features Planned</a:t>
            </a:r>
          </a:p>
        </p:txBody>
      </p:sp>
      <p:graphicFrame>
        <p:nvGraphicFramePr>
          <p:cNvPr id="5" name="Content Placeholder 2">
            <a:extLst>
              <a:ext uri="{FF2B5EF4-FFF2-40B4-BE49-F238E27FC236}">
                <a16:creationId xmlns:a16="http://schemas.microsoft.com/office/drawing/2014/main" id="{F54D5338-AECA-CDAB-2D31-918A30F08ABE}"/>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66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6B5CCD-F1D1-14EC-D40B-37E22ACFB976}"/>
              </a:ext>
            </a:extLst>
          </p:cNvPr>
          <p:cNvSpPr>
            <a:spLocks noGrp="1"/>
          </p:cNvSpPr>
          <p:nvPr>
            <p:ph type="title"/>
          </p:nvPr>
        </p:nvSpPr>
        <p:spPr>
          <a:xfrm>
            <a:off x="621792" y="1161288"/>
            <a:ext cx="3602736" cy="4526280"/>
          </a:xfrm>
        </p:spPr>
        <p:txBody>
          <a:bodyPr>
            <a:normAutofit/>
          </a:bodyPr>
          <a:lstStyle/>
          <a:p>
            <a:r>
              <a:rPr lang="en-US" dirty="0"/>
              <a:t>Challenges Faced</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093F7DF-95AC-562D-59F4-B488B13D1913}"/>
              </a:ext>
            </a:extLst>
          </p:cNvPr>
          <p:cNvGraphicFramePr>
            <a:graphicFrameLocks noGrp="1"/>
          </p:cNvGraphicFramePr>
          <p:nvPr>
            <p:ph idx="1"/>
            <p:extLst>
              <p:ext uri="{D42A27DB-BD31-4B8C-83A1-F6EECF244321}">
                <p14:modId xmlns:p14="http://schemas.microsoft.com/office/powerpoint/2010/main" val="234351798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17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961E0-513F-55DA-A20C-D3EF47DBE8F9}"/>
              </a:ext>
            </a:extLst>
          </p:cNvPr>
          <p:cNvSpPr>
            <a:spLocks noGrp="1"/>
          </p:cNvSpPr>
          <p:nvPr>
            <p:ph type="title"/>
          </p:nvPr>
        </p:nvSpPr>
        <p:spPr>
          <a:xfrm>
            <a:off x="612648" y="1078992"/>
            <a:ext cx="6268770" cy="1536192"/>
          </a:xfrm>
        </p:spPr>
        <p:txBody>
          <a:bodyPr anchor="b">
            <a:normAutofit/>
          </a:bodyPr>
          <a:lstStyle/>
          <a:p>
            <a:r>
              <a:rPr lang="en-US" sz="5200"/>
              <a:t>Conclusion</a:t>
            </a:r>
          </a:p>
        </p:txBody>
      </p:sp>
      <p:sp>
        <p:nvSpPr>
          <p:cNvPr id="16" name="Rectangle 15">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50AD95-E72E-81AE-CD21-A3517F9CF702}"/>
              </a:ext>
            </a:extLst>
          </p:cNvPr>
          <p:cNvSpPr>
            <a:spLocks noGrp="1"/>
          </p:cNvSpPr>
          <p:nvPr>
            <p:ph idx="1"/>
          </p:nvPr>
        </p:nvSpPr>
        <p:spPr>
          <a:xfrm>
            <a:off x="615458" y="3355848"/>
            <a:ext cx="6268770" cy="2825496"/>
          </a:xfrm>
        </p:spPr>
        <p:txBody>
          <a:bodyPr>
            <a:normAutofit/>
          </a:bodyPr>
          <a:lstStyle/>
          <a:p>
            <a:pPr marL="0" indent="0">
              <a:buNone/>
            </a:pPr>
            <a:r>
              <a:rPr lang="en-US" sz="1800" dirty="0"/>
              <a:t>In conclusion, the Boat Finder application represents a significant advancement in the boat rental industry. With its innovative features and user-centric approach, it aims to make boat rental accessible, convenient, and enjoyable for all parties involved. By leveraging technology and fostering community engagement, the application is poised to revolutionize the way people rent and enjoy boats.</a:t>
            </a:r>
          </a:p>
        </p:txBody>
      </p:sp>
      <p:pic>
        <p:nvPicPr>
          <p:cNvPr id="18" name="Picture 17">
            <a:extLst>
              <a:ext uri="{FF2B5EF4-FFF2-40B4-BE49-F238E27FC236}">
                <a16:creationId xmlns:a16="http://schemas.microsoft.com/office/drawing/2014/main" id="{613A3202-BCD7-C6F8-A295-91DF48EFC8C3}"/>
              </a:ext>
            </a:extLst>
          </p:cNvPr>
          <p:cNvPicPr>
            <a:picLocks noChangeAspect="1"/>
          </p:cNvPicPr>
          <p:nvPr/>
        </p:nvPicPr>
        <p:blipFill rotWithShape="1">
          <a:blip r:embed="rId2"/>
          <a:srcRect l="30846" r="32179"/>
          <a:stretch/>
        </p:blipFill>
        <p:spPr>
          <a:xfrm>
            <a:off x="7684006" y="10"/>
            <a:ext cx="4507993" cy="6857990"/>
          </a:xfrm>
          <a:prstGeom prst="rect">
            <a:avLst/>
          </a:prstGeom>
        </p:spPr>
      </p:pic>
    </p:spTree>
    <p:extLst>
      <p:ext uri="{BB962C8B-B14F-4D97-AF65-F5344CB8AC3E}">
        <p14:creationId xmlns:p14="http://schemas.microsoft.com/office/powerpoint/2010/main" val="905234168"/>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43541"/>
      </a:dk2>
      <a:lt2>
        <a:srgbClr val="E8E5E2"/>
      </a:lt2>
      <a:accent1>
        <a:srgbClr val="88A4BF"/>
      </a:accent1>
      <a:accent2>
        <a:srgbClr val="7F85BA"/>
      </a:accent2>
      <a:accent3>
        <a:srgbClr val="A596C6"/>
      </a:accent3>
      <a:accent4>
        <a:srgbClr val="AA7FBA"/>
      </a:accent4>
      <a:accent5>
        <a:srgbClr val="C492BD"/>
      </a:accent5>
      <a:accent6>
        <a:srgbClr val="BA7F98"/>
      </a:accent6>
      <a:hlink>
        <a:srgbClr val="9E7D5E"/>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181</TotalTime>
  <Words>208</Words>
  <Application>Microsoft Macintosh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AccentBoxVTI</vt:lpstr>
      <vt:lpstr>Boat Finder Progress PPT</vt:lpstr>
      <vt:lpstr>Introduction</vt:lpstr>
      <vt:lpstr>Main Functionality</vt:lpstr>
      <vt:lpstr>Current Layouts</vt:lpstr>
      <vt:lpstr>Planned Layouts</vt:lpstr>
      <vt:lpstr>Advanced Features Implemented</vt:lpstr>
      <vt:lpstr>Advanced Features Planned</vt:lpstr>
      <vt:lpstr>Challenges Faced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Boat Finder Progress PPT</dc:title>
  <dc:creator>Gurdarshan Singh</dc:creator>
  <cp:lastModifiedBy>Gurdarshan Singh</cp:lastModifiedBy>
  <cp:revision>3</cp:revision>
  <dcterms:created xsi:type="dcterms:W3CDTF">2024-04-03T00:08:15Z</dcterms:created>
  <dcterms:modified xsi:type="dcterms:W3CDTF">2024-04-03T03:09:27Z</dcterms:modified>
</cp:coreProperties>
</file>